
<file path=[Content_Types].xml><?xml version="1.0" encoding="utf-8"?>
<Types xmlns="http://schemas.openxmlformats.org/package/2006/content-types">
  <Default Extension="fntdata" ContentType="application/x-fontdata"/>
  <Default Extension="glb" ContentType="model/gltf.binary"/>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30"/>
  </p:notesMasterIdLst>
  <p:sldIdLst>
    <p:sldId id="260" r:id="rId3"/>
    <p:sldId id="258" r:id="rId4"/>
    <p:sldId id="290" r:id="rId5"/>
    <p:sldId id="305" r:id="rId6"/>
    <p:sldId id="303" r:id="rId7"/>
    <p:sldId id="275" r:id="rId8"/>
    <p:sldId id="318" r:id="rId9"/>
    <p:sldId id="306" r:id="rId10"/>
    <p:sldId id="262" r:id="rId11"/>
    <p:sldId id="299" r:id="rId12"/>
    <p:sldId id="301" r:id="rId13"/>
    <p:sldId id="302" r:id="rId14"/>
    <p:sldId id="297" r:id="rId15"/>
    <p:sldId id="259" r:id="rId16"/>
    <p:sldId id="304" r:id="rId17"/>
    <p:sldId id="315" r:id="rId18"/>
    <p:sldId id="314" r:id="rId19"/>
    <p:sldId id="313" r:id="rId20"/>
    <p:sldId id="312" r:id="rId21"/>
    <p:sldId id="307" r:id="rId22"/>
    <p:sldId id="272" r:id="rId23"/>
    <p:sldId id="261" r:id="rId24"/>
    <p:sldId id="308" r:id="rId25"/>
    <p:sldId id="311" r:id="rId26"/>
    <p:sldId id="309" r:id="rId27"/>
    <p:sldId id="316" r:id="rId28"/>
    <p:sldId id="317" r:id="rId29"/>
  </p:sldIdLst>
  <p:sldSz cx="9144000" cy="5143500" type="screen16x9"/>
  <p:notesSz cx="6858000" cy="9144000"/>
  <p:embeddedFontLst>
    <p:embeddedFont>
      <p:font typeface="Barlow" panose="00000500000000000000" pitchFamily="2" charset="0"/>
      <p:regular r:id="rId31"/>
      <p:bold r:id="rId32"/>
      <p:italic r:id="rId33"/>
      <p:boldItalic r:id="rId34"/>
    </p:embeddedFont>
    <p:embeddedFont>
      <p:font typeface="Barlow Light" panose="00000400000000000000" pitchFamily="2" charset="0"/>
      <p:regular r:id="rId35"/>
      <p:italic r:id="rId36"/>
    </p:embeddedFont>
    <p:embeddedFont>
      <p:font typeface="Calibri" panose="020F0502020204030204" pitchFamily="34" charset="0"/>
      <p:regular r:id="rId37"/>
      <p:bold r:id="rId38"/>
      <p:italic r:id="rId39"/>
      <p:boldItalic r:id="rId40"/>
    </p:embeddedFont>
    <p:embeddedFont>
      <p:font typeface="Fira Sans" panose="020B0503050000020004" pitchFamily="34" charset="0"/>
      <p:regular r:id="rId41"/>
      <p:bold r:id="rId42"/>
      <p:italic r:id="rId43"/>
      <p:boldItalic r:id="rId44"/>
    </p:embeddedFont>
    <p:embeddedFont>
      <p:font typeface="Fira Sans Medium" panose="020B0603050000020004" pitchFamily="34" charset="0"/>
      <p:regular r:id="rId45"/>
      <p:bold r:id="rId46"/>
      <p:italic r:id="rId47"/>
      <p:boldItalic r:id="rId48"/>
    </p:embeddedFont>
    <p:embeddedFont>
      <p:font typeface="Raleway" pitchFamily="2" charset="0"/>
      <p:regular r:id="rId49"/>
      <p:bold r:id="rId50"/>
      <p:italic r:id="rId51"/>
      <p:boldItalic r:id="rId52"/>
    </p:embeddedFont>
    <p:embeddedFont>
      <p:font typeface="Roboto" panose="02000000000000000000"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Introduction" id="{F238D5AA-2624-4593-83EB-DA75EB7D818A}">
          <p14:sldIdLst>
            <p14:sldId id="260"/>
            <p14:sldId id="258"/>
            <p14:sldId id="290"/>
            <p14:sldId id="305"/>
            <p14:sldId id="303"/>
            <p14:sldId id="275"/>
            <p14:sldId id="318"/>
          </p14:sldIdLst>
        </p14:section>
        <p14:section name="Design Process" id="{852383ED-5F94-4F5B-8124-3310AFB9CFA4}">
          <p14:sldIdLst>
            <p14:sldId id="306"/>
            <p14:sldId id="262"/>
            <p14:sldId id="299"/>
            <p14:sldId id="301"/>
            <p14:sldId id="302"/>
            <p14:sldId id="297"/>
            <p14:sldId id="259"/>
            <p14:sldId id="304"/>
            <p14:sldId id="315"/>
          </p14:sldIdLst>
        </p14:section>
        <p14:section name="Methodologies" id="{FBAFC4AA-8F84-488B-8D3C-DA6844883020}">
          <p14:sldIdLst>
            <p14:sldId id="314"/>
            <p14:sldId id="313"/>
            <p14:sldId id="312"/>
          </p14:sldIdLst>
        </p14:section>
        <p14:section name="Research" id="{99811D46-35A4-4C13-B825-7FB0537BC614}">
          <p14:sldIdLst>
            <p14:sldId id="307"/>
            <p14:sldId id="272"/>
            <p14:sldId id="261"/>
          </p14:sldIdLst>
        </p14:section>
        <p14:section name="Future Plans" id="{C45C966F-BE8C-45E9-A78F-6D4A5D70E7F1}">
          <p14:sldIdLst>
            <p14:sldId id="308"/>
            <p14:sldId id="311"/>
          </p14:sldIdLst>
        </p14:section>
        <p14:section name="Conclusion" id="{2C101305-AD43-44F9-B5F0-668D9C69F164}">
          <p14:sldIdLst>
            <p14:sldId id="309"/>
            <p14:sldId id="316"/>
            <p14:sldId id="317"/>
          </p14:sldIdLst>
        </p14:section>
      </p14:sectionLst>
    </p:ext>
    <p:ext uri="{EFAFB233-063F-42B5-8137-9DF3F51BA10A}">
      <p15:sldGuideLst xmlns:p15="http://schemas.microsoft.com/office/powerpoint/2012/main">
        <p15:guide id="1" pos="2880">
          <p15:clr>
            <a:srgbClr val="A4A3A4"/>
          </p15:clr>
        </p15:guide>
        <p15:guide id="2"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154" y="77"/>
      </p:cViewPr>
      <p:guideLst>
        <p:guide pos="2880"/>
        <p:guide orient="horz" pos="162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font" Target="fonts/font25.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viewProps" Target="viewProp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font" Target="fonts/font2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font" Target="fonts/font11.fntdata"/><Relationship Id="rId54"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60" Type="http://schemas.openxmlformats.org/officeDocument/2006/relationships/tableStyles" Target="tableStyle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96c5e74a8e_0_10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96c5e74a8e_0_10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70175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96c5e74a8e_0_10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96c5e74a8e_0_10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84706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96c5e74a8e_0_10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96c5e74a8e_0_10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8338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96c5e74a8e_0_40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96c5e74a8e_0_4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63509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956160e29b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956160e29b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6"/>
        <p:cNvGrpSpPr/>
        <p:nvPr/>
      </p:nvGrpSpPr>
      <p:grpSpPr>
        <a:xfrm>
          <a:off x="0" y="0"/>
          <a:ext cx="0" cy="0"/>
          <a:chOff x="0" y="0"/>
          <a:chExt cx="0" cy="0"/>
        </a:xfrm>
      </p:grpSpPr>
      <p:sp>
        <p:nvSpPr>
          <p:cNvPr id="1497" name="Google Shape;1497;g98856a3ece_1_38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8" name="Google Shape;1498;g98856a3ece_1_3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11936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6"/>
        <p:cNvGrpSpPr/>
        <p:nvPr/>
      </p:nvGrpSpPr>
      <p:grpSpPr>
        <a:xfrm>
          <a:off x="0" y="0"/>
          <a:ext cx="0" cy="0"/>
          <a:chOff x="0" y="0"/>
          <a:chExt cx="0" cy="0"/>
        </a:xfrm>
      </p:grpSpPr>
      <p:sp>
        <p:nvSpPr>
          <p:cNvPr id="1497" name="Google Shape;1497;g98856a3ece_1_38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8" name="Google Shape;1498;g98856a3ece_1_3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45211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11871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c620bbb036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c620bbb036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585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96c5e74a8e_0_90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96c5e74a8e_0_9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87322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2"/>
        <p:cNvGrpSpPr/>
        <p:nvPr/>
      </p:nvGrpSpPr>
      <p:grpSpPr>
        <a:xfrm>
          <a:off x="0" y="0"/>
          <a:ext cx="0" cy="0"/>
          <a:chOff x="0" y="0"/>
          <a:chExt cx="0" cy="0"/>
        </a:xfrm>
      </p:grpSpPr>
      <p:sp>
        <p:nvSpPr>
          <p:cNvPr id="1723" name="Google Shape;1723;g98856a3ece_1_4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4" name="Google Shape;1724;g98856a3ece_1_4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81237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96c5e74a8e_0_2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96c5e74a8e_0_2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8535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
        <p:cNvGrpSpPr/>
        <p:nvPr/>
      </p:nvGrpSpPr>
      <p:grpSpPr>
        <a:xfrm>
          <a:off x="0" y="0"/>
          <a:ext cx="0" cy="0"/>
          <a:chOff x="0" y="0"/>
          <a:chExt cx="0" cy="0"/>
        </a:xfrm>
      </p:grpSpPr>
      <p:sp>
        <p:nvSpPr>
          <p:cNvPr id="1586" name="Google Shape;1586;g98856a3ece_1_29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7" name="Google Shape;1587;g98856a3ece_1_29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65523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53758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9"/>
        <p:cNvGrpSpPr/>
        <p:nvPr/>
      </p:nvGrpSpPr>
      <p:grpSpPr>
        <a:xfrm>
          <a:off x="0" y="0"/>
          <a:ext cx="0" cy="0"/>
          <a:chOff x="0" y="0"/>
          <a:chExt cx="0" cy="0"/>
        </a:xfrm>
      </p:grpSpPr>
      <p:sp>
        <p:nvSpPr>
          <p:cNvPr id="1170" name="Google Shape;1170;g98856a3ece_1_2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 name="Google Shape;1171;g98856a3ece_1_2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28890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96c5e74a8e_0_90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96c5e74a8e_0_9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3672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96c5e74a8e_0_40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96c5e74a8e_0_4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46436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8"/>
        <p:cNvGrpSpPr/>
        <p:nvPr/>
      </p:nvGrpSpPr>
      <p:grpSpPr>
        <a:xfrm>
          <a:off x="0" y="0"/>
          <a:ext cx="0" cy="0"/>
          <a:chOff x="0" y="0"/>
          <a:chExt cx="0" cy="0"/>
        </a:xfrm>
      </p:grpSpPr>
      <p:sp>
        <p:nvSpPr>
          <p:cNvPr id="1989" name="Google Shape;1989;g98856a3ece_1_60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0" name="Google Shape;1990;g98856a3ece_1_6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8b8ed53e2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 name="Google Shape;898;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67139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96c5e74a8e_0_10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96c5e74a8e_0_10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448950" y="410575"/>
            <a:ext cx="8238000" cy="10452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3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448950" y="1467425"/>
            <a:ext cx="2845500" cy="1045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
        <p:cNvGrpSpPr/>
        <p:nvPr/>
      </p:nvGrpSpPr>
      <p:grpSpPr>
        <a:xfrm>
          <a:off x="0" y="0"/>
          <a:ext cx="0" cy="0"/>
          <a:chOff x="0" y="0"/>
          <a:chExt cx="0" cy="0"/>
        </a:xfrm>
      </p:grpSpPr>
      <p:sp>
        <p:nvSpPr>
          <p:cNvPr id="58" name="Google Shape;58;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9" name="Google Shape;5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2" name="Google Shape;62;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3" name="Google Shape;6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4"/>
        <p:cNvGrpSpPr/>
        <p:nvPr/>
      </p:nvGrpSpPr>
      <p:grpSpPr>
        <a:xfrm>
          <a:off x="0" y="0"/>
          <a:ext cx="0" cy="0"/>
          <a:chOff x="0" y="0"/>
          <a:chExt cx="0" cy="0"/>
        </a:xfrm>
      </p:grpSpPr>
      <p:sp>
        <p:nvSpPr>
          <p:cNvPr id="65" name="Google Shape;65;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6" name="Google Shape;66;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67" name="Google Shape;67;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68" name="Google Shape;68;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9"/>
        <p:cNvGrpSpPr/>
        <p:nvPr/>
      </p:nvGrpSpPr>
      <p:grpSpPr>
        <a:xfrm>
          <a:off x="0" y="0"/>
          <a:ext cx="0" cy="0"/>
          <a:chOff x="0" y="0"/>
          <a:chExt cx="0" cy="0"/>
        </a:xfrm>
      </p:grpSpPr>
      <p:sp>
        <p:nvSpPr>
          <p:cNvPr id="70" name="Google Shape;70;p18"/>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1pPr>
            <a:lvl2pPr lvl="1"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2pPr>
            <a:lvl3pPr lvl="2"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3pPr>
            <a:lvl4pPr lvl="3"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4pPr>
            <a:lvl5pPr lvl="4"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5pPr>
            <a:lvl6pPr lvl="5"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6pPr>
            <a:lvl7pPr lvl="6"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7pPr>
            <a:lvl8pPr lvl="7"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8pPr>
            <a:lvl9pPr lvl="8"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1"/>
        <p:cNvGrpSpPr/>
        <p:nvPr/>
      </p:nvGrpSpPr>
      <p:grpSpPr>
        <a:xfrm>
          <a:off x="0" y="0"/>
          <a:ext cx="0" cy="0"/>
          <a:chOff x="0" y="0"/>
          <a:chExt cx="0" cy="0"/>
        </a:xfrm>
      </p:grpSpPr>
      <p:sp>
        <p:nvSpPr>
          <p:cNvPr id="72" name="Google Shape;72;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3" name="Google Shape;73;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74" name="Google Shape;7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5"/>
        <p:cNvGrpSpPr/>
        <p:nvPr/>
      </p:nvGrpSpPr>
      <p:grpSpPr>
        <a:xfrm>
          <a:off x="0" y="0"/>
          <a:ext cx="0" cy="0"/>
          <a:chOff x="0" y="0"/>
          <a:chExt cx="0" cy="0"/>
        </a:xfrm>
      </p:grpSpPr>
      <p:sp>
        <p:nvSpPr>
          <p:cNvPr id="76" name="Google Shape;76;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7" name="Google Shape;77;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8"/>
        <p:cNvGrpSpPr/>
        <p:nvPr/>
      </p:nvGrpSpPr>
      <p:grpSpPr>
        <a:xfrm>
          <a:off x="0" y="0"/>
          <a:ext cx="0" cy="0"/>
          <a:chOff x="0" y="0"/>
          <a:chExt cx="0" cy="0"/>
        </a:xfrm>
      </p:grpSpPr>
      <p:sp>
        <p:nvSpPr>
          <p:cNvPr id="79" name="Google Shape;79;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1" name="Google Shape;81;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2" name="Google Shape;82;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83" name="Google Shape;83;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4"/>
        <p:cNvGrpSpPr/>
        <p:nvPr/>
      </p:nvGrpSpPr>
      <p:grpSpPr>
        <a:xfrm>
          <a:off x="0" y="0"/>
          <a:ext cx="0" cy="0"/>
          <a:chOff x="0" y="0"/>
          <a:chExt cx="0" cy="0"/>
        </a:xfrm>
      </p:grpSpPr>
      <p:sp>
        <p:nvSpPr>
          <p:cNvPr id="85" name="Google Shape;85;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86" name="Google Shape;8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7"/>
        <p:cNvGrpSpPr/>
        <p:nvPr/>
      </p:nvGrpSpPr>
      <p:grpSpPr>
        <a:xfrm>
          <a:off x="0" y="0"/>
          <a:ext cx="0" cy="0"/>
          <a:chOff x="0" y="0"/>
          <a:chExt cx="0" cy="0"/>
        </a:xfrm>
      </p:grpSpPr>
      <p:sp>
        <p:nvSpPr>
          <p:cNvPr id="88" name="Google Shape;88;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9" name="Google Shape;89;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90" name="Google Shape;90;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1"/>
        <p:cNvGrpSpPr/>
        <p:nvPr/>
      </p:nvGrpSpPr>
      <p:grpSpPr>
        <a:xfrm>
          <a:off x="0" y="0"/>
          <a:ext cx="0" cy="0"/>
          <a:chOff x="0" y="0"/>
          <a:chExt cx="0" cy="0"/>
        </a:xfrm>
      </p:grpSpPr>
      <p:sp>
        <p:nvSpPr>
          <p:cNvPr id="92" name="Google Shape;92;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4" name="Google Shape;14;p3"/>
          <p:cNvSpPr txBox="1">
            <a:spLocks noGrp="1"/>
          </p:cNvSpPr>
          <p:nvPr>
            <p:ph type="subTitle" idx="1"/>
          </p:nvPr>
        </p:nvSpPr>
        <p:spPr>
          <a:xfrm>
            <a:off x="1085850" y="3287726"/>
            <a:ext cx="4676700" cy="3837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8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15" name="Google Shape;15;p3"/>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161019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p:cSld name="Quote">
    <p:bg>
      <p:bgPr>
        <a:gradFill>
          <a:gsLst>
            <a:gs pos="0">
              <a:schemeClr val="accent1"/>
            </a:gs>
            <a:gs pos="50000">
              <a:schemeClr val="accent1"/>
            </a:gs>
            <a:gs pos="100000">
              <a:schemeClr val="accent2"/>
            </a:gs>
          </a:gsLst>
          <a:lin ang="16200038" scaled="0"/>
        </a:gradFill>
        <a:effectLst/>
      </p:bgPr>
    </p:bg>
    <p:spTree>
      <p:nvGrpSpPr>
        <p:cNvPr id="1" name="Shape 16"/>
        <p:cNvGrpSpPr/>
        <p:nvPr/>
      </p:nvGrpSpPr>
      <p:grpSpPr>
        <a:xfrm>
          <a:off x="0" y="0"/>
          <a:ext cx="0" cy="0"/>
          <a:chOff x="0" y="0"/>
          <a:chExt cx="0" cy="0"/>
        </a:xfrm>
      </p:grpSpPr>
      <p:sp>
        <p:nvSpPr>
          <p:cNvPr id="17" name="Google Shape;17;p4"/>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rot="5400000">
            <a:off x="-303375" y="927405"/>
            <a:ext cx="1416300" cy="8097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body" idx="1"/>
          </p:nvPr>
        </p:nvSpPr>
        <p:spPr>
          <a:xfrm>
            <a:off x="1039050" y="1028325"/>
            <a:ext cx="4742700" cy="3579900"/>
          </a:xfrm>
          <a:prstGeom prst="rect">
            <a:avLst/>
          </a:prstGeom>
        </p:spPr>
        <p:txBody>
          <a:bodyPr spcFirstLastPara="1" wrap="square" lIns="0" tIns="0" rIns="0" bIns="0" anchor="t" anchorCtr="0">
            <a:noAutofit/>
          </a:bodyPr>
          <a:lstStyle>
            <a:lvl1pPr marL="457200" lvl="0" indent="-431800" rtl="0">
              <a:spcBef>
                <a:spcPts val="600"/>
              </a:spcBef>
              <a:spcAft>
                <a:spcPts val="0"/>
              </a:spcAft>
              <a:buClr>
                <a:schemeClr val="lt1"/>
              </a:buClr>
              <a:buSzPts val="3200"/>
              <a:buChar char="▸"/>
              <a:defRPr sz="3200">
                <a:solidFill>
                  <a:schemeClr val="lt1"/>
                </a:solidFill>
              </a:defRPr>
            </a:lvl1pPr>
            <a:lvl2pPr marL="914400" lvl="1" indent="-431800" rtl="0">
              <a:spcBef>
                <a:spcPts val="600"/>
              </a:spcBef>
              <a:spcAft>
                <a:spcPts val="0"/>
              </a:spcAft>
              <a:buClr>
                <a:schemeClr val="lt1"/>
              </a:buClr>
              <a:buSzPts val="3200"/>
              <a:buChar char="▹"/>
              <a:defRPr sz="3200">
                <a:solidFill>
                  <a:schemeClr val="lt1"/>
                </a:solidFill>
              </a:defRPr>
            </a:lvl2pPr>
            <a:lvl3pPr marL="1371600" lvl="2" indent="-431800" rtl="0">
              <a:spcBef>
                <a:spcPts val="600"/>
              </a:spcBef>
              <a:spcAft>
                <a:spcPts val="0"/>
              </a:spcAft>
              <a:buClr>
                <a:schemeClr val="lt1"/>
              </a:buClr>
              <a:buSzPts val="3200"/>
              <a:buChar char="▹"/>
              <a:defRPr sz="3200">
                <a:solidFill>
                  <a:schemeClr val="lt1"/>
                </a:solidFill>
              </a:defRPr>
            </a:lvl3pPr>
            <a:lvl4pPr marL="1828800" lvl="3" indent="-431800" rtl="0">
              <a:spcBef>
                <a:spcPts val="600"/>
              </a:spcBef>
              <a:spcAft>
                <a:spcPts val="0"/>
              </a:spcAft>
              <a:buClr>
                <a:schemeClr val="lt1"/>
              </a:buClr>
              <a:buSzPts val="3200"/>
              <a:buChar char="▹"/>
              <a:defRPr sz="3200">
                <a:solidFill>
                  <a:schemeClr val="lt1"/>
                </a:solidFill>
              </a:defRPr>
            </a:lvl4pPr>
            <a:lvl5pPr marL="2286000" lvl="4" indent="-431800" rtl="0">
              <a:spcBef>
                <a:spcPts val="600"/>
              </a:spcBef>
              <a:spcAft>
                <a:spcPts val="0"/>
              </a:spcAft>
              <a:buClr>
                <a:schemeClr val="lt1"/>
              </a:buClr>
              <a:buSzPts val="3200"/>
              <a:buChar char="▹"/>
              <a:defRPr sz="3200">
                <a:solidFill>
                  <a:schemeClr val="lt1"/>
                </a:solidFill>
              </a:defRPr>
            </a:lvl5pPr>
            <a:lvl6pPr marL="2743200" lvl="5" indent="-431800" rtl="0">
              <a:spcBef>
                <a:spcPts val="600"/>
              </a:spcBef>
              <a:spcAft>
                <a:spcPts val="0"/>
              </a:spcAft>
              <a:buClr>
                <a:schemeClr val="lt1"/>
              </a:buClr>
              <a:buSzPts val="3200"/>
              <a:buChar char="▹"/>
              <a:defRPr sz="3200">
                <a:solidFill>
                  <a:schemeClr val="lt1"/>
                </a:solidFill>
              </a:defRPr>
            </a:lvl6pPr>
            <a:lvl7pPr marL="3200400" lvl="6" indent="-431800" rtl="0">
              <a:spcBef>
                <a:spcPts val="600"/>
              </a:spcBef>
              <a:spcAft>
                <a:spcPts val="0"/>
              </a:spcAft>
              <a:buClr>
                <a:schemeClr val="lt1"/>
              </a:buClr>
              <a:buSzPts val="3200"/>
              <a:buChar char="▹"/>
              <a:defRPr sz="3200">
                <a:solidFill>
                  <a:schemeClr val="lt1"/>
                </a:solidFill>
              </a:defRPr>
            </a:lvl7pPr>
            <a:lvl8pPr marL="3657600" lvl="7" indent="-431800" rtl="0">
              <a:spcBef>
                <a:spcPts val="600"/>
              </a:spcBef>
              <a:spcAft>
                <a:spcPts val="0"/>
              </a:spcAft>
              <a:buClr>
                <a:schemeClr val="lt1"/>
              </a:buClr>
              <a:buSzPts val="3200"/>
              <a:buChar char="▹"/>
              <a:defRPr sz="3200">
                <a:solidFill>
                  <a:schemeClr val="lt1"/>
                </a:solidFill>
              </a:defRPr>
            </a:lvl8pPr>
            <a:lvl9pPr marL="4114800" lvl="8" indent="-431800">
              <a:spcBef>
                <a:spcPts val="600"/>
              </a:spcBef>
              <a:spcAft>
                <a:spcPts val="0"/>
              </a:spcAft>
              <a:buClr>
                <a:schemeClr val="lt1"/>
              </a:buClr>
              <a:buSzPts val="3200"/>
              <a:buChar char="▹"/>
              <a:defRPr sz="3200">
                <a:solidFill>
                  <a:schemeClr val="lt1"/>
                </a:solidFill>
              </a:defRPr>
            </a:lvl9pPr>
          </a:lstStyle>
          <a:p>
            <a:endParaRPr/>
          </a:p>
        </p:txBody>
      </p:sp>
      <p:sp>
        <p:nvSpPr>
          <p:cNvPr id="20" name="Google Shape;20;p4"/>
          <p:cNvSpPr txBox="1"/>
          <p:nvPr/>
        </p:nvSpPr>
        <p:spPr>
          <a:xfrm>
            <a:off x="19050" y="933775"/>
            <a:ext cx="5310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8600" b="1">
                <a:solidFill>
                  <a:schemeClr val="accent2"/>
                </a:solidFill>
                <a:latin typeface="Raleway"/>
                <a:ea typeface="Raleway"/>
                <a:cs typeface="Raleway"/>
                <a:sym typeface="Raleway"/>
              </a:rPr>
              <a:t>“</a:t>
            </a:r>
            <a:endParaRPr sz="8600" b="1">
              <a:solidFill>
                <a:schemeClr val="accent2"/>
              </a:solidFill>
              <a:latin typeface="Raleway"/>
              <a:ea typeface="Raleway"/>
              <a:cs typeface="Raleway"/>
              <a:sym typeface="Raleway"/>
            </a:endParaRPr>
          </a:p>
        </p:txBody>
      </p:sp>
      <p:sp>
        <p:nvSpPr>
          <p:cNvPr id="21" name="Google Shape;21;p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8146914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type="twoColTx">
  <p:cSld name="1_Title and two 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12938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1pPr>
            <a:lvl2pPr lvl="1">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2pPr>
            <a:lvl3pPr lvl="2">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3pPr>
            <a:lvl4pPr lvl="3">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4pPr>
            <a:lvl5pPr lvl="4">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5pPr>
            <a:lvl6pPr lvl="5">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6pPr>
            <a:lvl7pPr lvl="6">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7pPr>
            <a:lvl8pPr lvl="7">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8pPr>
            <a:lvl9pPr lvl="8">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SzPts val="1800"/>
              <a:buFont typeface="Roboto"/>
              <a:buChar char="●"/>
              <a:defRPr sz="1800">
                <a:latin typeface="Roboto"/>
                <a:ea typeface="Roboto"/>
                <a:cs typeface="Roboto"/>
                <a:sym typeface="Roboto"/>
              </a:defRPr>
            </a:lvl1pPr>
            <a:lvl2pPr marL="914400" lvl="1" indent="-317500">
              <a:lnSpc>
                <a:spcPct val="115000"/>
              </a:lnSpc>
              <a:spcBef>
                <a:spcPts val="1600"/>
              </a:spcBef>
              <a:spcAft>
                <a:spcPts val="0"/>
              </a:spcAft>
              <a:buSzPts val="1400"/>
              <a:buFont typeface="Roboto"/>
              <a:buChar char="○"/>
              <a:defRPr>
                <a:latin typeface="Roboto"/>
                <a:ea typeface="Roboto"/>
                <a:cs typeface="Roboto"/>
                <a:sym typeface="Roboto"/>
              </a:defRPr>
            </a:lvl2pPr>
            <a:lvl3pPr marL="1371600" lvl="2" indent="-317500">
              <a:lnSpc>
                <a:spcPct val="115000"/>
              </a:lnSpc>
              <a:spcBef>
                <a:spcPts val="1600"/>
              </a:spcBef>
              <a:spcAft>
                <a:spcPts val="0"/>
              </a:spcAft>
              <a:buSzPts val="1400"/>
              <a:buFont typeface="Roboto"/>
              <a:buChar char="■"/>
              <a:defRPr>
                <a:latin typeface="Roboto"/>
                <a:ea typeface="Roboto"/>
                <a:cs typeface="Roboto"/>
                <a:sym typeface="Roboto"/>
              </a:defRPr>
            </a:lvl3pPr>
            <a:lvl4pPr marL="1828800" lvl="3" indent="-317500">
              <a:lnSpc>
                <a:spcPct val="115000"/>
              </a:lnSpc>
              <a:spcBef>
                <a:spcPts val="1600"/>
              </a:spcBef>
              <a:spcAft>
                <a:spcPts val="0"/>
              </a:spcAft>
              <a:buSzPts val="1400"/>
              <a:buFont typeface="Roboto"/>
              <a:buChar char="●"/>
              <a:defRPr>
                <a:latin typeface="Roboto"/>
                <a:ea typeface="Roboto"/>
                <a:cs typeface="Roboto"/>
                <a:sym typeface="Roboto"/>
              </a:defRPr>
            </a:lvl4pPr>
            <a:lvl5pPr marL="2286000" lvl="4" indent="-317500">
              <a:lnSpc>
                <a:spcPct val="115000"/>
              </a:lnSpc>
              <a:spcBef>
                <a:spcPts val="1600"/>
              </a:spcBef>
              <a:spcAft>
                <a:spcPts val="0"/>
              </a:spcAft>
              <a:buSzPts val="1400"/>
              <a:buFont typeface="Roboto"/>
              <a:buChar char="○"/>
              <a:defRPr>
                <a:latin typeface="Roboto"/>
                <a:ea typeface="Roboto"/>
                <a:cs typeface="Roboto"/>
                <a:sym typeface="Roboto"/>
              </a:defRPr>
            </a:lvl5pPr>
            <a:lvl6pPr marL="2743200" lvl="5" indent="-317500">
              <a:lnSpc>
                <a:spcPct val="115000"/>
              </a:lnSpc>
              <a:spcBef>
                <a:spcPts val="1600"/>
              </a:spcBef>
              <a:spcAft>
                <a:spcPts val="0"/>
              </a:spcAft>
              <a:buSzPts val="1400"/>
              <a:buFont typeface="Roboto"/>
              <a:buChar char="■"/>
              <a:defRPr>
                <a:latin typeface="Roboto"/>
                <a:ea typeface="Roboto"/>
                <a:cs typeface="Roboto"/>
                <a:sym typeface="Roboto"/>
              </a:defRPr>
            </a:lvl6pPr>
            <a:lvl7pPr marL="3200400" lvl="6" indent="-317500">
              <a:lnSpc>
                <a:spcPct val="115000"/>
              </a:lnSpc>
              <a:spcBef>
                <a:spcPts val="1600"/>
              </a:spcBef>
              <a:spcAft>
                <a:spcPts val="0"/>
              </a:spcAft>
              <a:buSzPts val="1400"/>
              <a:buFont typeface="Roboto"/>
              <a:buChar char="●"/>
              <a:defRPr>
                <a:latin typeface="Roboto"/>
                <a:ea typeface="Roboto"/>
                <a:cs typeface="Roboto"/>
                <a:sym typeface="Roboto"/>
              </a:defRPr>
            </a:lvl7pPr>
            <a:lvl8pPr marL="3657600" lvl="7" indent="-317500">
              <a:lnSpc>
                <a:spcPct val="115000"/>
              </a:lnSpc>
              <a:spcBef>
                <a:spcPts val="1600"/>
              </a:spcBef>
              <a:spcAft>
                <a:spcPts val="0"/>
              </a:spcAft>
              <a:buSzPts val="1400"/>
              <a:buFont typeface="Roboto"/>
              <a:buChar char="○"/>
              <a:defRPr>
                <a:latin typeface="Roboto"/>
                <a:ea typeface="Roboto"/>
                <a:cs typeface="Roboto"/>
                <a:sym typeface="Roboto"/>
              </a:defRPr>
            </a:lvl8pPr>
            <a:lvl9pPr marL="4114800" lvl="8" indent="-317500">
              <a:lnSpc>
                <a:spcPct val="115000"/>
              </a:lnSpc>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4" r:id="rId12"/>
    <p:sldLayoutId id="2147483676" r:id="rId13"/>
    <p:sldLayoutId id="214748367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
          <p15:clr>
            <a:srgbClr val="EA4335"/>
          </p15:clr>
        </p15:guide>
        <p15:guide id="2" pos="5472">
          <p15:clr>
            <a:srgbClr val="EA4335"/>
          </p15:clr>
        </p15:guide>
        <p15:guide id="3" orient="horz" pos="259">
          <p15:clr>
            <a:srgbClr val="EA4335"/>
          </p15:clr>
        </p15:guide>
        <p15:guide id="4" orient="horz" pos="2981">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notesSlide" Target="../notesSlides/notesSlide11.xml"/><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notesSlide" Target="../notesSlides/notesSlide13.xml"/><Relationship Id="rId1" Type="http://schemas.openxmlformats.org/officeDocument/2006/relationships/slideLayout" Target="../slideLayouts/slideLayout16.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6.xml"/><Relationship Id="rId5" Type="http://schemas.microsoft.com/office/2007/relationships/hdphoto" Target="../media/hdphoto1.wdp"/><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6.xml"/><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22.xml"/><Relationship Id="rId1" Type="http://schemas.openxmlformats.org/officeDocument/2006/relationships/slideLayout" Target="../slideLayouts/slideLayout16.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50000">
              <a:schemeClr val="accent4"/>
            </a:gs>
            <a:gs pos="100000">
              <a:schemeClr val="accent3"/>
            </a:gs>
          </a:gsLst>
          <a:lin ang="16200038" scaled="0"/>
        </a:gradFill>
        <a:effectLst/>
      </p:bgPr>
    </p:bg>
    <p:spTree>
      <p:nvGrpSpPr>
        <p:cNvPr id="1" name="Shape 517"/>
        <p:cNvGrpSpPr/>
        <p:nvPr/>
      </p:nvGrpSpPr>
      <p:grpSpPr>
        <a:xfrm>
          <a:off x="0" y="0"/>
          <a:ext cx="0" cy="0"/>
          <a:chOff x="0" y="0"/>
          <a:chExt cx="0" cy="0"/>
        </a:xfrm>
      </p:grpSpPr>
      <p:sp>
        <p:nvSpPr>
          <p:cNvPr id="518" name="Google Shape;518;p16"/>
          <p:cNvSpPr txBox="1">
            <a:spLocks noGrp="1"/>
          </p:cNvSpPr>
          <p:nvPr>
            <p:ph type="body" idx="1"/>
          </p:nvPr>
        </p:nvSpPr>
        <p:spPr>
          <a:xfrm>
            <a:off x="1039050" y="1028325"/>
            <a:ext cx="4742700" cy="35799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GB" dirty="0"/>
              <a:t>It always seems impossible until it's done.</a:t>
            </a:r>
          </a:p>
          <a:p>
            <a:pPr marL="0" lvl="0" indent="0" algn="l" rtl="0">
              <a:spcBef>
                <a:spcPts val="600"/>
              </a:spcBef>
              <a:spcAft>
                <a:spcPts val="0"/>
              </a:spcAft>
              <a:buNone/>
            </a:pPr>
            <a:r>
              <a:rPr lang="en-US" dirty="0"/>
              <a:t>- Nelson Mandela</a:t>
            </a:r>
          </a:p>
        </p:txBody>
      </p:sp>
      <p:sp>
        <p:nvSpPr>
          <p:cNvPr id="519" name="Google Shape;519;p1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a:t>
            </a:fld>
            <a:endParaRPr/>
          </a:p>
        </p:txBody>
      </p:sp>
      <p:grpSp>
        <p:nvGrpSpPr>
          <p:cNvPr id="520" name="Google Shape;520;p16"/>
          <p:cNvGrpSpPr/>
          <p:nvPr/>
        </p:nvGrpSpPr>
        <p:grpSpPr>
          <a:xfrm>
            <a:off x="6230973" y="930400"/>
            <a:ext cx="2318495" cy="3612478"/>
            <a:chOff x="6661328" y="2103554"/>
            <a:chExt cx="850574" cy="1325339"/>
          </a:xfrm>
        </p:grpSpPr>
        <p:sp>
          <p:nvSpPr>
            <p:cNvPr id="521" name="Google Shape;521;p16"/>
            <p:cNvSpPr/>
            <p:nvPr/>
          </p:nvSpPr>
          <p:spPr>
            <a:xfrm>
              <a:off x="7216759" y="3070053"/>
              <a:ext cx="247057" cy="142875"/>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16"/>
            <p:cNvSpPr/>
            <p:nvPr/>
          </p:nvSpPr>
          <p:spPr>
            <a:xfrm>
              <a:off x="7342016" y="3123138"/>
              <a:ext cx="71660" cy="55453"/>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16"/>
            <p:cNvSpPr/>
            <p:nvPr/>
          </p:nvSpPr>
          <p:spPr>
            <a:xfrm>
              <a:off x="7342406" y="3141358"/>
              <a:ext cx="71304" cy="37263"/>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16"/>
            <p:cNvSpPr/>
            <p:nvPr/>
          </p:nvSpPr>
          <p:spPr>
            <a:xfrm>
              <a:off x="7268719" y="3095364"/>
              <a:ext cx="71613" cy="53417"/>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16"/>
            <p:cNvSpPr/>
            <p:nvPr/>
          </p:nvSpPr>
          <p:spPr>
            <a:xfrm>
              <a:off x="7268869" y="3112444"/>
              <a:ext cx="71304" cy="37267"/>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16"/>
            <p:cNvSpPr/>
            <p:nvPr/>
          </p:nvSpPr>
          <p:spPr>
            <a:xfrm>
              <a:off x="7286737" y="2775175"/>
              <a:ext cx="123184" cy="353826"/>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16"/>
            <p:cNvSpPr/>
            <p:nvPr/>
          </p:nvSpPr>
          <p:spPr>
            <a:xfrm>
              <a:off x="7314533" y="2554952"/>
              <a:ext cx="78868" cy="76871"/>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16"/>
            <p:cNvSpPr/>
            <p:nvPr/>
          </p:nvSpPr>
          <p:spPr>
            <a:xfrm>
              <a:off x="7190170" y="2579409"/>
              <a:ext cx="118999" cy="169986"/>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16"/>
            <p:cNvSpPr/>
            <p:nvPr/>
          </p:nvSpPr>
          <p:spPr>
            <a:xfrm>
              <a:off x="7180686" y="2720915"/>
              <a:ext cx="56790" cy="37169"/>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16"/>
            <p:cNvSpPr/>
            <p:nvPr/>
          </p:nvSpPr>
          <p:spPr>
            <a:xfrm>
              <a:off x="7182331" y="2728860"/>
              <a:ext cx="37082" cy="30910"/>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16"/>
            <p:cNvSpPr/>
            <p:nvPr/>
          </p:nvSpPr>
          <p:spPr>
            <a:xfrm>
              <a:off x="7286654" y="2565698"/>
              <a:ext cx="128280" cy="258276"/>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16"/>
            <p:cNvSpPr/>
            <p:nvPr/>
          </p:nvSpPr>
          <p:spPr>
            <a:xfrm>
              <a:off x="7391109" y="2618517"/>
              <a:ext cx="49710" cy="228160"/>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16"/>
            <p:cNvSpPr/>
            <p:nvPr/>
          </p:nvSpPr>
          <p:spPr>
            <a:xfrm>
              <a:off x="7311279" y="2475275"/>
              <a:ext cx="85098" cy="103818"/>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16"/>
            <p:cNvSpPr/>
            <p:nvPr/>
          </p:nvSpPr>
          <p:spPr>
            <a:xfrm>
              <a:off x="7314515" y="2466234"/>
              <a:ext cx="89964" cy="88884"/>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16"/>
            <p:cNvSpPr/>
            <p:nvPr/>
          </p:nvSpPr>
          <p:spPr>
            <a:xfrm>
              <a:off x="7384763" y="2604603"/>
              <a:ext cx="55737" cy="75876"/>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16"/>
            <p:cNvSpPr/>
            <p:nvPr/>
          </p:nvSpPr>
          <p:spPr>
            <a:xfrm>
              <a:off x="7269438" y="2565933"/>
              <a:ext cx="45289" cy="73030"/>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16"/>
            <p:cNvSpPr/>
            <p:nvPr/>
          </p:nvSpPr>
          <p:spPr>
            <a:xfrm>
              <a:off x="6661328" y="3286571"/>
              <a:ext cx="246169" cy="142323"/>
            </a:xfrm>
            <a:custGeom>
              <a:avLst/>
              <a:gdLst/>
              <a:ahLst/>
              <a:cxnLst/>
              <a:rect l="l" t="t" r="r" b="b"/>
              <a:pathLst>
                <a:path w="657677" h="380237" extrusionOk="0">
                  <a:moveTo>
                    <a:pt x="657678" y="190119"/>
                  </a:moveTo>
                  <a:cubicBezTo>
                    <a:pt x="657678" y="295119"/>
                    <a:pt x="510452" y="380238"/>
                    <a:pt x="328839" y="380238"/>
                  </a:cubicBezTo>
                  <a:cubicBezTo>
                    <a:pt x="147226" y="380238"/>
                    <a:pt x="0" y="295119"/>
                    <a:pt x="0" y="190119"/>
                  </a:cubicBezTo>
                  <a:cubicBezTo>
                    <a:pt x="0" y="85119"/>
                    <a:pt x="147226" y="0"/>
                    <a:pt x="328839" y="0"/>
                  </a:cubicBezTo>
                  <a:cubicBezTo>
                    <a:pt x="510452" y="0"/>
                    <a:pt x="657678" y="85119"/>
                    <a:pt x="657678" y="190119"/>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16"/>
            <p:cNvSpPr/>
            <p:nvPr/>
          </p:nvSpPr>
          <p:spPr>
            <a:xfrm>
              <a:off x="6681151" y="2824698"/>
              <a:ext cx="58982" cy="128668"/>
            </a:xfrm>
            <a:custGeom>
              <a:avLst/>
              <a:gdLst/>
              <a:ahLst/>
              <a:cxnLst/>
              <a:rect l="l" t="t" r="r" b="b"/>
              <a:pathLst>
                <a:path w="157580" h="343757" extrusionOk="0">
                  <a:moveTo>
                    <a:pt x="34717" y="0"/>
                  </a:moveTo>
                  <a:cubicBezTo>
                    <a:pt x="31009" y="32004"/>
                    <a:pt x="-7029" y="170021"/>
                    <a:pt x="1149" y="217361"/>
                  </a:cubicBezTo>
                  <a:cubicBezTo>
                    <a:pt x="9327" y="264700"/>
                    <a:pt x="139512" y="343757"/>
                    <a:pt x="139512" y="343757"/>
                  </a:cubicBezTo>
                  <a:lnTo>
                    <a:pt x="157580" y="262795"/>
                  </a:lnTo>
                  <a:lnTo>
                    <a:pt x="85403" y="192024"/>
                  </a:lnTo>
                  <a:lnTo>
                    <a:pt x="104898" y="57912"/>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16"/>
            <p:cNvSpPr/>
            <p:nvPr/>
          </p:nvSpPr>
          <p:spPr>
            <a:xfrm>
              <a:off x="6689412" y="2771791"/>
              <a:ext cx="42428" cy="81725"/>
            </a:xfrm>
            <a:custGeom>
              <a:avLst/>
              <a:gdLst/>
              <a:ahLst/>
              <a:cxnLst/>
              <a:rect l="l" t="t" r="r" b="b"/>
              <a:pathLst>
                <a:path w="113353" h="218341" extrusionOk="0">
                  <a:moveTo>
                    <a:pt x="113353" y="5238"/>
                  </a:moveTo>
                  <a:cubicBezTo>
                    <a:pt x="87120" y="-6849"/>
                    <a:pt x="56006" y="2599"/>
                    <a:pt x="40891" y="27240"/>
                  </a:cubicBezTo>
                  <a:cubicBezTo>
                    <a:pt x="21872" y="59054"/>
                    <a:pt x="1807" y="168020"/>
                    <a:pt x="0" y="186689"/>
                  </a:cubicBezTo>
                  <a:cubicBezTo>
                    <a:pt x="0" y="186689"/>
                    <a:pt x="26912" y="223836"/>
                    <a:pt x="67232" y="21764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16"/>
            <p:cNvSpPr/>
            <p:nvPr/>
          </p:nvSpPr>
          <p:spPr>
            <a:xfrm>
              <a:off x="6782889" y="3337575"/>
              <a:ext cx="91454" cy="51556"/>
            </a:xfrm>
            <a:custGeom>
              <a:avLst/>
              <a:gdLst/>
              <a:ahLst/>
              <a:cxnLst/>
              <a:rect l="l" t="t" r="r" b="b"/>
              <a:pathLst>
                <a:path w="244333" h="137739" extrusionOk="0">
                  <a:moveTo>
                    <a:pt x="12344" y="32993"/>
                  </a:moveTo>
                  <a:cubicBezTo>
                    <a:pt x="40672" y="40842"/>
                    <a:pt x="70948" y="37175"/>
                    <a:pt x="96598" y="22802"/>
                  </a:cubicBezTo>
                  <a:cubicBezTo>
                    <a:pt x="116948" y="23468"/>
                    <a:pt x="227163" y="-23775"/>
                    <a:pt x="242093" y="15848"/>
                  </a:cubicBezTo>
                  <a:cubicBezTo>
                    <a:pt x="255216" y="50615"/>
                    <a:pt x="207479" y="82523"/>
                    <a:pt x="181993" y="89001"/>
                  </a:cubicBezTo>
                  <a:cubicBezTo>
                    <a:pt x="126363" y="102431"/>
                    <a:pt x="85186" y="130244"/>
                    <a:pt x="62839" y="135006"/>
                  </a:cubicBezTo>
                  <a:cubicBezTo>
                    <a:pt x="46197" y="138530"/>
                    <a:pt x="24801" y="140817"/>
                    <a:pt x="11297" y="127672"/>
                  </a:cubicBezTo>
                  <a:cubicBezTo>
                    <a:pt x="-4583" y="111956"/>
                    <a:pt x="-3252" y="53472"/>
                    <a:pt x="12344"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16"/>
            <p:cNvSpPr/>
            <p:nvPr/>
          </p:nvSpPr>
          <p:spPr>
            <a:xfrm>
              <a:off x="6784412" y="3346110"/>
              <a:ext cx="89915" cy="43199"/>
            </a:xfrm>
            <a:custGeom>
              <a:avLst/>
              <a:gdLst/>
              <a:ahLst/>
              <a:cxnLst/>
              <a:rect l="l" t="t" r="r" b="b"/>
              <a:pathLst>
                <a:path w="240222" h="115414" extrusionOk="0">
                  <a:moveTo>
                    <a:pt x="58769" y="102584"/>
                  </a:moveTo>
                  <a:cubicBezTo>
                    <a:pt x="81116" y="97822"/>
                    <a:pt x="122292" y="70009"/>
                    <a:pt x="177923" y="56579"/>
                  </a:cubicBezTo>
                  <a:cubicBezTo>
                    <a:pt x="199319" y="51340"/>
                    <a:pt x="236121" y="28004"/>
                    <a:pt x="239830" y="0"/>
                  </a:cubicBezTo>
                  <a:cubicBezTo>
                    <a:pt x="244775" y="32004"/>
                    <a:pt x="201792" y="60388"/>
                    <a:pt x="177923" y="66675"/>
                  </a:cubicBezTo>
                  <a:cubicBezTo>
                    <a:pt x="122292" y="80105"/>
                    <a:pt x="81116" y="107918"/>
                    <a:pt x="58769" y="112681"/>
                  </a:cubicBezTo>
                  <a:cubicBezTo>
                    <a:pt x="42127" y="116205"/>
                    <a:pt x="20731" y="118491"/>
                    <a:pt x="7227" y="105346"/>
                  </a:cubicBezTo>
                  <a:cubicBezTo>
                    <a:pt x="3793" y="101575"/>
                    <a:pt x="1314" y="97041"/>
                    <a:pt x="0" y="92107"/>
                  </a:cubicBezTo>
                  <a:cubicBezTo>
                    <a:pt x="16840" y="104699"/>
                    <a:pt x="38626" y="108575"/>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16"/>
            <p:cNvSpPr/>
            <p:nvPr/>
          </p:nvSpPr>
          <p:spPr>
            <a:xfrm>
              <a:off x="6715968" y="3307485"/>
              <a:ext cx="91493" cy="51556"/>
            </a:xfrm>
            <a:custGeom>
              <a:avLst/>
              <a:gdLst/>
              <a:ahLst/>
              <a:cxnLst/>
              <a:rect l="l" t="t" r="r" b="b"/>
              <a:pathLst>
                <a:path w="244438" h="137739" extrusionOk="0">
                  <a:moveTo>
                    <a:pt x="12449" y="32993"/>
                  </a:moveTo>
                  <a:cubicBezTo>
                    <a:pt x="40778" y="40842"/>
                    <a:pt x="71053" y="37175"/>
                    <a:pt x="96703" y="22802"/>
                  </a:cubicBezTo>
                  <a:cubicBezTo>
                    <a:pt x="116959" y="23468"/>
                    <a:pt x="227174" y="-23775"/>
                    <a:pt x="242199" y="15848"/>
                  </a:cubicBezTo>
                  <a:cubicBezTo>
                    <a:pt x="255322" y="50615"/>
                    <a:pt x="207584" y="82523"/>
                    <a:pt x="182099" y="89001"/>
                  </a:cubicBezTo>
                  <a:cubicBezTo>
                    <a:pt x="126468" y="102526"/>
                    <a:pt x="85197" y="130244"/>
                    <a:pt x="62849" y="135006"/>
                  </a:cubicBezTo>
                  <a:cubicBezTo>
                    <a:pt x="46208" y="138530"/>
                    <a:pt x="24811" y="140817"/>
                    <a:pt x="11403" y="127672"/>
                  </a:cubicBezTo>
                  <a:cubicBezTo>
                    <a:pt x="-4573" y="111956"/>
                    <a:pt x="-3337" y="53758"/>
                    <a:pt x="12449"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16"/>
            <p:cNvSpPr/>
            <p:nvPr/>
          </p:nvSpPr>
          <p:spPr>
            <a:xfrm>
              <a:off x="6717638" y="3316019"/>
              <a:ext cx="89951" cy="43199"/>
            </a:xfrm>
            <a:custGeom>
              <a:avLst/>
              <a:gdLst/>
              <a:ahLst/>
              <a:cxnLst/>
              <a:rect l="l" t="t" r="r" b="b"/>
              <a:pathLst>
                <a:path w="240317" h="115414" extrusionOk="0">
                  <a:moveTo>
                    <a:pt x="58769" y="102584"/>
                  </a:moveTo>
                  <a:cubicBezTo>
                    <a:pt x="81116" y="97822"/>
                    <a:pt x="122387" y="70009"/>
                    <a:pt x="178018" y="56579"/>
                  </a:cubicBezTo>
                  <a:cubicBezTo>
                    <a:pt x="199319" y="51340"/>
                    <a:pt x="236216" y="28004"/>
                    <a:pt x="239925" y="0"/>
                  </a:cubicBezTo>
                  <a:cubicBezTo>
                    <a:pt x="244870" y="32004"/>
                    <a:pt x="201887" y="60388"/>
                    <a:pt x="178018" y="66675"/>
                  </a:cubicBezTo>
                  <a:cubicBezTo>
                    <a:pt x="122387" y="80201"/>
                    <a:pt x="81116" y="107918"/>
                    <a:pt x="58769" y="112681"/>
                  </a:cubicBezTo>
                  <a:cubicBezTo>
                    <a:pt x="42127" y="116205"/>
                    <a:pt x="20731" y="118491"/>
                    <a:pt x="7322" y="105346"/>
                  </a:cubicBezTo>
                  <a:cubicBezTo>
                    <a:pt x="3892" y="101556"/>
                    <a:pt x="1386" y="97031"/>
                    <a:pt x="0" y="92107"/>
                  </a:cubicBezTo>
                  <a:cubicBezTo>
                    <a:pt x="16840" y="104699"/>
                    <a:pt x="38626" y="108576"/>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6"/>
            <p:cNvSpPr/>
            <p:nvPr/>
          </p:nvSpPr>
          <p:spPr>
            <a:xfrm>
              <a:off x="6715994" y="2973759"/>
              <a:ext cx="133983" cy="378277"/>
            </a:xfrm>
            <a:custGeom>
              <a:avLst/>
              <a:gdLst/>
              <a:ahLst/>
              <a:cxnLst/>
              <a:rect l="l" t="t" r="r" b="b"/>
              <a:pathLst>
                <a:path w="357956" h="1010624" extrusionOk="0">
                  <a:moveTo>
                    <a:pt x="10194" y="624745"/>
                  </a:moveTo>
                  <a:cubicBezTo>
                    <a:pt x="14905" y="583749"/>
                    <a:pt x="23405" y="543287"/>
                    <a:pt x="35584" y="503872"/>
                  </a:cubicBezTo>
                  <a:cubicBezTo>
                    <a:pt x="35584" y="503872"/>
                    <a:pt x="28071" y="399574"/>
                    <a:pt x="24268" y="300609"/>
                  </a:cubicBezTo>
                  <a:cubicBezTo>
                    <a:pt x="19893" y="188404"/>
                    <a:pt x="-19001" y="89630"/>
                    <a:pt x="11715" y="0"/>
                  </a:cubicBezTo>
                  <a:lnTo>
                    <a:pt x="357956" y="77057"/>
                  </a:lnTo>
                  <a:cubicBezTo>
                    <a:pt x="357956" y="77057"/>
                    <a:pt x="337035" y="524732"/>
                    <a:pt x="332376" y="578739"/>
                  </a:cubicBezTo>
                  <a:cubicBezTo>
                    <a:pt x="329842" y="620897"/>
                    <a:pt x="324665" y="662864"/>
                    <a:pt x="316875" y="704374"/>
                  </a:cubicBezTo>
                  <a:cubicBezTo>
                    <a:pt x="301090" y="791242"/>
                    <a:pt x="275414" y="997839"/>
                    <a:pt x="275414" y="997839"/>
                  </a:cubicBezTo>
                  <a:cubicBezTo>
                    <a:pt x="238897" y="1019175"/>
                    <a:pt x="190874" y="1007364"/>
                    <a:pt x="190874" y="1007364"/>
                  </a:cubicBezTo>
                  <a:cubicBezTo>
                    <a:pt x="190874" y="1007364"/>
                    <a:pt x="193537" y="745998"/>
                    <a:pt x="195914" y="683514"/>
                  </a:cubicBezTo>
                  <a:cubicBezTo>
                    <a:pt x="198767" y="607314"/>
                    <a:pt x="201049" y="612934"/>
                    <a:pt x="201049" y="612934"/>
                  </a:cubicBezTo>
                  <a:lnTo>
                    <a:pt x="189638" y="422434"/>
                  </a:lnTo>
                  <a:lnTo>
                    <a:pt x="182221" y="327755"/>
                  </a:lnTo>
                  <a:cubicBezTo>
                    <a:pt x="182221" y="327755"/>
                    <a:pt x="172711" y="397288"/>
                    <a:pt x="166435" y="459391"/>
                  </a:cubicBezTo>
                  <a:cubicBezTo>
                    <a:pt x="160919" y="513493"/>
                    <a:pt x="147416" y="562451"/>
                    <a:pt x="133342" y="663226"/>
                  </a:cubicBezTo>
                  <a:cubicBezTo>
                    <a:pt x="120694" y="750665"/>
                    <a:pt x="100154" y="926306"/>
                    <a:pt x="100154" y="926306"/>
                  </a:cubicBezTo>
                  <a:cubicBezTo>
                    <a:pt x="63637" y="947547"/>
                    <a:pt x="13997" y="929926"/>
                    <a:pt x="13997" y="929926"/>
                  </a:cubicBezTo>
                  <a:cubicBezTo>
                    <a:pt x="13997" y="929926"/>
                    <a:pt x="304" y="700564"/>
                    <a:pt x="10194" y="62474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6"/>
            <p:cNvSpPr/>
            <p:nvPr/>
          </p:nvSpPr>
          <p:spPr>
            <a:xfrm>
              <a:off x="6733197" y="2663396"/>
              <a:ext cx="97219" cy="155678"/>
            </a:xfrm>
            <a:custGeom>
              <a:avLst/>
              <a:gdLst/>
              <a:ahLst/>
              <a:cxnLst/>
              <a:rect l="l" t="t" r="r" b="b"/>
              <a:pathLst>
                <a:path w="259735" h="415919" extrusionOk="0">
                  <a:moveTo>
                    <a:pt x="14728" y="296735"/>
                  </a:moveTo>
                  <a:cubicBezTo>
                    <a:pt x="41069" y="298068"/>
                    <a:pt x="60659" y="304831"/>
                    <a:pt x="63892" y="296735"/>
                  </a:cubicBezTo>
                  <a:cubicBezTo>
                    <a:pt x="66746" y="283124"/>
                    <a:pt x="68778" y="269351"/>
                    <a:pt x="69978" y="255492"/>
                  </a:cubicBezTo>
                  <a:cubicBezTo>
                    <a:pt x="66935" y="247776"/>
                    <a:pt x="64272" y="239585"/>
                    <a:pt x="64272" y="239585"/>
                  </a:cubicBezTo>
                  <a:cubicBezTo>
                    <a:pt x="31274" y="219201"/>
                    <a:pt x="20814" y="183388"/>
                    <a:pt x="16725" y="141763"/>
                  </a:cubicBezTo>
                  <a:cubicBezTo>
                    <a:pt x="9307" y="70516"/>
                    <a:pt x="47726" y="8413"/>
                    <a:pt x="118857" y="698"/>
                  </a:cubicBezTo>
                  <a:cubicBezTo>
                    <a:pt x="185424" y="-6350"/>
                    <a:pt x="234968" y="40798"/>
                    <a:pt x="248091" y="105473"/>
                  </a:cubicBezTo>
                  <a:cubicBezTo>
                    <a:pt x="255128" y="137382"/>
                    <a:pt x="269202" y="197675"/>
                    <a:pt x="250183" y="250158"/>
                  </a:cubicBezTo>
                  <a:cubicBezTo>
                    <a:pt x="239533" y="279495"/>
                    <a:pt x="225839" y="302831"/>
                    <a:pt x="212145" y="307308"/>
                  </a:cubicBezTo>
                  <a:cubicBezTo>
                    <a:pt x="198902" y="306889"/>
                    <a:pt x="185695" y="305708"/>
                    <a:pt x="172586" y="303784"/>
                  </a:cubicBezTo>
                  <a:lnTo>
                    <a:pt x="172586" y="303784"/>
                  </a:lnTo>
                  <a:cubicBezTo>
                    <a:pt x="172586" y="303784"/>
                    <a:pt x="169067" y="323500"/>
                    <a:pt x="166595" y="336264"/>
                  </a:cubicBezTo>
                  <a:cubicBezTo>
                    <a:pt x="164122" y="349027"/>
                    <a:pt x="165168" y="355314"/>
                    <a:pt x="190368" y="371221"/>
                  </a:cubicBezTo>
                  <a:cubicBezTo>
                    <a:pt x="215569" y="387127"/>
                    <a:pt x="152330" y="418846"/>
                    <a:pt x="110774" y="415702"/>
                  </a:cubicBezTo>
                  <a:cubicBezTo>
                    <a:pt x="69217" y="412559"/>
                    <a:pt x="22716" y="387127"/>
                    <a:pt x="9878" y="360648"/>
                  </a:cubicBezTo>
                  <a:cubicBezTo>
                    <a:pt x="-4577" y="331120"/>
                    <a:pt x="-3340" y="295878"/>
                    <a:pt x="14728" y="2967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6"/>
            <p:cNvSpPr/>
            <p:nvPr/>
          </p:nvSpPr>
          <p:spPr>
            <a:xfrm>
              <a:off x="6701449" y="2773633"/>
              <a:ext cx="149347" cy="247668"/>
            </a:xfrm>
            <a:custGeom>
              <a:avLst/>
              <a:gdLst/>
              <a:ahLst/>
              <a:cxnLst/>
              <a:rect l="l" t="t" r="r" b="b"/>
              <a:pathLst>
                <a:path w="399004" h="661684" extrusionOk="0">
                  <a:moveTo>
                    <a:pt x="137586" y="6128"/>
                  </a:moveTo>
                  <a:cubicBezTo>
                    <a:pt x="130359" y="24416"/>
                    <a:pt x="148903" y="46704"/>
                    <a:pt x="198352" y="62230"/>
                  </a:cubicBezTo>
                  <a:cubicBezTo>
                    <a:pt x="247801" y="77756"/>
                    <a:pt x="252271" y="57753"/>
                    <a:pt x="252271" y="57753"/>
                  </a:cubicBezTo>
                  <a:cubicBezTo>
                    <a:pt x="252271" y="57753"/>
                    <a:pt x="324733" y="90900"/>
                    <a:pt x="348317" y="107379"/>
                  </a:cubicBezTo>
                  <a:cubicBezTo>
                    <a:pt x="378082" y="128143"/>
                    <a:pt x="391205" y="188341"/>
                    <a:pt x="395199" y="289878"/>
                  </a:cubicBezTo>
                  <a:cubicBezTo>
                    <a:pt x="399859" y="407321"/>
                    <a:pt x="400239" y="581628"/>
                    <a:pt x="396340" y="611727"/>
                  </a:cubicBezTo>
                  <a:cubicBezTo>
                    <a:pt x="396340" y="611727"/>
                    <a:pt x="340900" y="667068"/>
                    <a:pt x="269864" y="661257"/>
                  </a:cubicBezTo>
                  <a:cubicBezTo>
                    <a:pt x="198827" y="655447"/>
                    <a:pt x="79673" y="592487"/>
                    <a:pt x="50479" y="543909"/>
                  </a:cubicBezTo>
                  <a:cubicBezTo>
                    <a:pt x="51240" y="440849"/>
                    <a:pt x="63317" y="424085"/>
                    <a:pt x="46675" y="364744"/>
                  </a:cubicBezTo>
                  <a:cubicBezTo>
                    <a:pt x="8637" y="228918"/>
                    <a:pt x="-11523" y="173292"/>
                    <a:pt x="6925" y="82995"/>
                  </a:cubicBezTo>
                  <a:cubicBezTo>
                    <a:pt x="22236" y="8604"/>
                    <a:pt x="43632" y="-635"/>
                    <a:pt x="73492" y="32"/>
                  </a:cubicBezTo>
                  <a:cubicBezTo>
                    <a:pt x="94947" y="956"/>
                    <a:pt x="116341" y="2985"/>
                    <a:pt x="137586" y="612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16"/>
            <p:cNvSpPr/>
            <p:nvPr/>
          </p:nvSpPr>
          <p:spPr>
            <a:xfrm>
              <a:off x="6807278" y="2804619"/>
              <a:ext cx="188299" cy="147777"/>
            </a:xfrm>
            <a:custGeom>
              <a:avLst/>
              <a:gdLst/>
              <a:ahLst/>
              <a:cxnLst/>
              <a:rect l="l" t="t" r="r" b="b"/>
              <a:pathLst>
                <a:path w="503069" h="394810" extrusionOk="0">
                  <a:moveTo>
                    <a:pt x="224008" y="304248"/>
                  </a:moveTo>
                  <a:cubicBezTo>
                    <a:pt x="165809" y="318917"/>
                    <a:pt x="152116" y="282150"/>
                    <a:pt x="144413" y="251670"/>
                  </a:cubicBezTo>
                  <a:cubicBezTo>
                    <a:pt x="125965" y="177852"/>
                    <a:pt x="115884" y="111272"/>
                    <a:pt x="102096" y="69362"/>
                  </a:cubicBezTo>
                  <a:cubicBezTo>
                    <a:pt x="85834" y="20022"/>
                    <a:pt x="68812" y="12212"/>
                    <a:pt x="45039" y="2687"/>
                  </a:cubicBezTo>
                  <a:cubicBezTo>
                    <a:pt x="16510" y="-8553"/>
                    <a:pt x="-7264" y="15260"/>
                    <a:pt x="2056" y="78125"/>
                  </a:cubicBezTo>
                  <a:cubicBezTo>
                    <a:pt x="13182" y="152420"/>
                    <a:pt x="27731" y="204617"/>
                    <a:pt x="55404" y="292628"/>
                  </a:cubicBezTo>
                  <a:cubicBezTo>
                    <a:pt x="62726" y="315583"/>
                    <a:pt x="78988" y="356350"/>
                    <a:pt x="102952" y="376067"/>
                  </a:cubicBezTo>
                  <a:cubicBezTo>
                    <a:pt x="133002" y="400451"/>
                    <a:pt x="178267" y="399403"/>
                    <a:pt x="246735" y="382353"/>
                  </a:cubicBezTo>
                  <a:cubicBezTo>
                    <a:pt x="275929" y="375019"/>
                    <a:pt x="307977" y="357588"/>
                    <a:pt x="363227" y="331776"/>
                  </a:cubicBezTo>
                  <a:cubicBezTo>
                    <a:pt x="378252" y="324822"/>
                    <a:pt x="389853" y="320060"/>
                    <a:pt x="418382" y="306725"/>
                  </a:cubicBezTo>
                  <a:cubicBezTo>
                    <a:pt x="446972" y="293856"/>
                    <a:pt x="472030" y="274245"/>
                    <a:pt x="491415" y="249575"/>
                  </a:cubicBezTo>
                  <a:cubicBezTo>
                    <a:pt x="506345" y="227953"/>
                    <a:pt x="503682" y="214142"/>
                    <a:pt x="500925" y="209284"/>
                  </a:cubicBezTo>
                  <a:cubicBezTo>
                    <a:pt x="498167" y="204426"/>
                    <a:pt x="494934" y="208046"/>
                    <a:pt x="486946" y="217095"/>
                  </a:cubicBezTo>
                  <a:cubicBezTo>
                    <a:pt x="475446" y="232497"/>
                    <a:pt x="461234" y="245670"/>
                    <a:pt x="445009" y="255956"/>
                  </a:cubicBezTo>
                  <a:cubicBezTo>
                    <a:pt x="445009" y="255956"/>
                    <a:pt x="463457" y="236906"/>
                    <a:pt x="473537" y="224524"/>
                  </a:cubicBezTo>
                  <a:cubicBezTo>
                    <a:pt x="482455" y="213561"/>
                    <a:pt x="489875" y="201445"/>
                    <a:pt x="495599" y="188520"/>
                  </a:cubicBezTo>
                  <a:cubicBezTo>
                    <a:pt x="500829" y="175851"/>
                    <a:pt x="489989" y="158706"/>
                    <a:pt x="481715" y="167755"/>
                  </a:cubicBezTo>
                  <a:cubicBezTo>
                    <a:pt x="473442" y="176804"/>
                    <a:pt x="469543" y="185853"/>
                    <a:pt x="454518" y="203950"/>
                  </a:cubicBezTo>
                  <a:cubicBezTo>
                    <a:pt x="446394" y="213542"/>
                    <a:pt x="437170" y="222143"/>
                    <a:pt x="427036" y="229572"/>
                  </a:cubicBezTo>
                  <a:cubicBezTo>
                    <a:pt x="436376" y="216895"/>
                    <a:pt x="444676" y="203483"/>
                    <a:pt x="451855" y="189472"/>
                  </a:cubicBezTo>
                  <a:cubicBezTo>
                    <a:pt x="461365" y="169946"/>
                    <a:pt x="429508" y="179947"/>
                    <a:pt x="411250" y="198997"/>
                  </a:cubicBezTo>
                  <a:cubicBezTo>
                    <a:pt x="397937" y="212808"/>
                    <a:pt x="386620" y="220809"/>
                    <a:pt x="386240" y="216999"/>
                  </a:cubicBezTo>
                  <a:cubicBezTo>
                    <a:pt x="385860" y="213189"/>
                    <a:pt x="359994" y="241097"/>
                    <a:pt x="346775" y="255099"/>
                  </a:cubicBezTo>
                  <a:cubicBezTo>
                    <a:pt x="333557" y="269101"/>
                    <a:pt x="279448" y="290246"/>
                    <a:pt x="224008" y="30424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16"/>
            <p:cNvSpPr/>
            <p:nvPr/>
          </p:nvSpPr>
          <p:spPr>
            <a:xfrm>
              <a:off x="6800502" y="2801416"/>
              <a:ext cx="57697" cy="84545"/>
            </a:xfrm>
            <a:custGeom>
              <a:avLst/>
              <a:gdLst/>
              <a:ahLst/>
              <a:cxnLst/>
              <a:rect l="l" t="t" r="r" b="b"/>
              <a:pathLst>
                <a:path w="154147" h="225876" extrusionOk="0">
                  <a:moveTo>
                    <a:pt x="41365" y="1052"/>
                  </a:moveTo>
                  <a:cubicBezTo>
                    <a:pt x="80259" y="-4758"/>
                    <a:pt x="107931" y="12768"/>
                    <a:pt x="124954" y="71823"/>
                  </a:cubicBezTo>
                  <a:cubicBezTo>
                    <a:pt x="141976" y="130878"/>
                    <a:pt x="154148" y="179360"/>
                    <a:pt x="154148" y="179360"/>
                  </a:cubicBezTo>
                  <a:cubicBezTo>
                    <a:pt x="138761" y="201611"/>
                    <a:pt x="115453" y="217117"/>
                    <a:pt x="89008" y="222699"/>
                  </a:cubicBezTo>
                  <a:cubicBezTo>
                    <a:pt x="42411" y="233939"/>
                    <a:pt x="25674" y="211745"/>
                    <a:pt x="25674" y="211745"/>
                  </a:cubicBezTo>
                  <a:cubicBezTo>
                    <a:pt x="25674" y="211745"/>
                    <a:pt x="12741" y="149833"/>
                    <a:pt x="4753" y="107732"/>
                  </a:cubicBezTo>
                  <a:cubicBezTo>
                    <a:pt x="-3235" y="65632"/>
                    <a:pt x="-6753" y="8101"/>
                    <a:pt x="41365" y="10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6"/>
            <p:cNvSpPr/>
            <p:nvPr/>
          </p:nvSpPr>
          <p:spPr>
            <a:xfrm>
              <a:off x="6736209" y="2656556"/>
              <a:ext cx="94148" cy="104017"/>
            </a:xfrm>
            <a:custGeom>
              <a:avLst/>
              <a:gdLst/>
              <a:ahLst/>
              <a:cxnLst/>
              <a:rect l="l" t="t" r="r" b="b"/>
              <a:pathLst>
                <a:path w="251532" h="277898" extrusionOk="0">
                  <a:moveTo>
                    <a:pt x="237382" y="114605"/>
                  </a:moveTo>
                  <a:cubicBezTo>
                    <a:pt x="237382" y="114605"/>
                    <a:pt x="298814" y="20974"/>
                    <a:pt x="165681" y="1924"/>
                  </a:cubicBezTo>
                  <a:cubicBezTo>
                    <a:pt x="69635" y="-11792"/>
                    <a:pt x="7918" y="50025"/>
                    <a:pt x="786" y="117081"/>
                  </a:cubicBezTo>
                  <a:cubicBezTo>
                    <a:pt x="-6061" y="181185"/>
                    <a:pt x="33308" y="247669"/>
                    <a:pt x="61837" y="274149"/>
                  </a:cubicBezTo>
                  <a:cubicBezTo>
                    <a:pt x="75721" y="279102"/>
                    <a:pt x="105581" y="281959"/>
                    <a:pt x="144855" y="264052"/>
                  </a:cubicBezTo>
                  <a:cubicBezTo>
                    <a:pt x="146420" y="246602"/>
                    <a:pt x="147024" y="229086"/>
                    <a:pt x="146662" y="211569"/>
                  </a:cubicBezTo>
                  <a:cubicBezTo>
                    <a:pt x="146662" y="211569"/>
                    <a:pt x="99875" y="112890"/>
                    <a:pt x="237382" y="11460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6"/>
            <p:cNvSpPr/>
            <p:nvPr/>
          </p:nvSpPr>
          <p:spPr>
            <a:xfrm>
              <a:off x="6938621" y="2869615"/>
              <a:ext cx="28491" cy="25068"/>
            </a:xfrm>
            <a:custGeom>
              <a:avLst/>
              <a:gdLst/>
              <a:ahLst/>
              <a:cxnLst/>
              <a:rect l="l" t="t" r="r" b="b"/>
              <a:pathLst>
                <a:path w="76119" h="66973" extrusionOk="0">
                  <a:moveTo>
                    <a:pt x="8709" y="56972"/>
                  </a:moveTo>
                  <a:cubicBezTo>
                    <a:pt x="8709" y="56972"/>
                    <a:pt x="-6411" y="29445"/>
                    <a:pt x="3194" y="22587"/>
                  </a:cubicBezTo>
                  <a:cubicBezTo>
                    <a:pt x="12798" y="15729"/>
                    <a:pt x="26492" y="41637"/>
                    <a:pt x="29250" y="51638"/>
                  </a:cubicBezTo>
                  <a:cubicBezTo>
                    <a:pt x="32008" y="61639"/>
                    <a:pt x="28204" y="48590"/>
                    <a:pt x="28204" y="48590"/>
                  </a:cubicBezTo>
                  <a:cubicBezTo>
                    <a:pt x="28204" y="48590"/>
                    <a:pt x="17838" y="17443"/>
                    <a:pt x="24590" y="11442"/>
                  </a:cubicBezTo>
                  <a:cubicBezTo>
                    <a:pt x="31342" y="5442"/>
                    <a:pt x="40376" y="18777"/>
                    <a:pt x="49410" y="38303"/>
                  </a:cubicBezTo>
                  <a:cubicBezTo>
                    <a:pt x="58444" y="57829"/>
                    <a:pt x="51597" y="36684"/>
                    <a:pt x="51597" y="36684"/>
                  </a:cubicBezTo>
                  <a:cubicBezTo>
                    <a:pt x="51597" y="36684"/>
                    <a:pt x="36667" y="5442"/>
                    <a:pt x="43039" y="1060"/>
                  </a:cubicBezTo>
                  <a:cubicBezTo>
                    <a:pt x="51597" y="-4655"/>
                    <a:pt x="65671" y="13823"/>
                    <a:pt x="74040" y="30492"/>
                  </a:cubicBezTo>
                  <a:cubicBezTo>
                    <a:pt x="82408" y="47161"/>
                    <a:pt x="62818" y="66973"/>
                    <a:pt x="62818" y="6697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1" name="Google Shape;551;p16"/>
            <p:cNvGrpSpPr/>
            <p:nvPr/>
          </p:nvGrpSpPr>
          <p:grpSpPr>
            <a:xfrm>
              <a:off x="6930455" y="2860622"/>
              <a:ext cx="82395" cy="49453"/>
              <a:chOff x="4865564" y="4292025"/>
              <a:chExt cx="220130" cy="132120"/>
            </a:xfrm>
          </p:grpSpPr>
          <p:sp>
            <p:nvSpPr>
              <p:cNvPr id="552" name="Google Shape;552;p16"/>
              <p:cNvSpPr/>
              <p:nvPr/>
            </p:nvSpPr>
            <p:spPr>
              <a:xfrm>
                <a:off x="4866015" y="4297264"/>
                <a:ext cx="219679" cy="126881"/>
              </a:xfrm>
              <a:custGeom>
                <a:avLst/>
                <a:gdLst/>
                <a:ahLst/>
                <a:cxnLst/>
                <a:rect l="l" t="t" r="r" b="b"/>
                <a:pathLst>
                  <a:path w="219679" h="126881" extrusionOk="0">
                    <a:moveTo>
                      <a:pt x="59268" y="125002"/>
                    </a:moveTo>
                    <a:lnTo>
                      <a:pt x="3257" y="92332"/>
                    </a:lnTo>
                    <a:cubicBezTo>
                      <a:pt x="-1593" y="89569"/>
                      <a:pt x="-927" y="84807"/>
                      <a:pt x="4589" y="81568"/>
                    </a:cubicBezTo>
                    <a:lnTo>
                      <a:pt x="140955" y="2701"/>
                    </a:lnTo>
                    <a:cubicBezTo>
                      <a:pt x="146802" y="-613"/>
                      <a:pt x="153882" y="-890"/>
                      <a:pt x="159974" y="1939"/>
                    </a:cubicBezTo>
                    <a:lnTo>
                      <a:pt x="216461" y="34610"/>
                    </a:lnTo>
                    <a:cubicBezTo>
                      <a:pt x="221215" y="37372"/>
                      <a:pt x="220645" y="42230"/>
                      <a:pt x="215129" y="45373"/>
                    </a:cubicBezTo>
                    <a:lnTo>
                      <a:pt x="77907" y="124240"/>
                    </a:lnTo>
                    <a:cubicBezTo>
                      <a:pt x="72174" y="127469"/>
                      <a:pt x="65245" y="127755"/>
                      <a:pt x="59268" y="125002"/>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16"/>
              <p:cNvSpPr/>
              <p:nvPr/>
            </p:nvSpPr>
            <p:spPr>
              <a:xfrm>
                <a:off x="4865564" y="4379690"/>
                <a:ext cx="6086" cy="5238"/>
              </a:xfrm>
              <a:custGeom>
                <a:avLst/>
                <a:gdLst/>
                <a:ahLst/>
                <a:cxnLst/>
                <a:rect l="l" t="t" r="r" b="b"/>
                <a:pathLst>
                  <a:path w="6086" h="5238" extrusionOk="0">
                    <a:moveTo>
                      <a:pt x="0" y="5239"/>
                    </a:moveTo>
                    <a:lnTo>
                      <a:pt x="0" y="0"/>
                    </a:lnTo>
                    <a:lnTo>
                      <a:pt x="6086" y="2286"/>
                    </a:lnTo>
                    <a:lnTo>
                      <a:pt x="0" y="523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16"/>
              <p:cNvSpPr/>
              <p:nvPr/>
            </p:nvSpPr>
            <p:spPr>
              <a:xfrm>
                <a:off x="5080003" y="4331398"/>
                <a:ext cx="4849" cy="4953"/>
              </a:xfrm>
              <a:custGeom>
                <a:avLst/>
                <a:gdLst/>
                <a:ahLst/>
                <a:cxnLst/>
                <a:rect l="l" t="t" r="r" b="b"/>
                <a:pathLst>
                  <a:path w="4849" h="4953" extrusionOk="0">
                    <a:moveTo>
                      <a:pt x="4850" y="4953"/>
                    </a:moveTo>
                    <a:lnTo>
                      <a:pt x="4850" y="0"/>
                    </a:lnTo>
                    <a:lnTo>
                      <a:pt x="0" y="3048"/>
                    </a:lnTo>
                    <a:lnTo>
                      <a:pt x="4850" y="49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16"/>
              <p:cNvSpPr/>
              <p:nvPr/>
            </p:nvSpPr>
            <p:spPr>
              <a:xfrm>
                <a:off x="4866015" y="4293038"/>
                <a:ext cx="219203" cy="126874"/>
              </a:xfrm>
              <a:custGeom>
                <a:avLst/>
                <a:gdLst/>
                <a:ahLst/>
                <a:cxnLst/>
                <a:rect l="l" t="t" r="r" b="b"/>
                <a:pathLst>
                  <a:path w="219203" h="126874" extrusionOk="0">
                    <a:moveTo>
                      <a:pt x="59268" y="124847"/>
                    </a:moveTo>
                    <a:lnTo>
                      <a:pt x="3257" y="92177"/>
                    </a:lnTo>
                    <a:cubicBezTo>
                      <a:pt x="-1593" y="89414"/>
                      <a:pt x="-927" y="84556"/>
                      <a:pt x="4589" y="81413"/>
                    </a:cubicBezTo>
                    <a:lnTo>
                      <a:pt x="140480" y="2737"/>
                    </a:lnTo>
                    <a:cubicBezTo>
                      <a:pt x="146312" y="-626"/>
                      <a:pt x="153417" y="-902"/>
                      <a:pt x="159499" y="1975"/>
                    </a:cubicBezTo>
                    <a:lnTo>
                      <a:pt x="215985" y="34646"/>
                    </a:lnTo>
                    <a:cubicBezTo>
                      <a:pt x="220740" y="37408"/>
                      <a:pt x="220169" y="42170"/>
                      <a:pt x="214654" y="45409"/>
                    </a:cubicBezTo>
                    <a:lnTo>
                      <a:pt x="78287" y="124276"/>
                    </a:lnTo>
                    <a:cubicBezTo>
                      <a:pt x="72411" y="127524"/>
                      <a:pt x="65330" y="127743"/>
                      <a:pt x="59268" y="124847"/>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16"/>
              <p:cNvSpPr/>
              <p:nvPr/>
            </p:nvSpPr>
            <p:spPr>
              <a:xfrm rot="-1790023">
                <a:off x="4877359" y="4403357"/>
                <a:ext cx="1145" cy="2102"/>
              </a:xfrm>
              <a:custGeom>
                <a:avLst/>
                <a:gdLst/>
                <a:ahLst/>
                <a:cxnLst/>
                <a:rect l="l" t="t" r="r" b="b"/>
                <a:pathLst>
                  <a:path w="1145" h="2102" extrusionOk="0">
                    <a:moveTo>
                      <a:pt x="1145" y="1053"/>
                    </a:moveTo>
                    <a:cubicBezTo>
                      <a:pt x="1145" y="1634"/>
                      <a:pt x="889" y="2104"/>
                      <a:pt x="573" y="2104"/>
                    </a:cubicBezTo>
                    <a:cubicBezTo>
                      <a:pt x="257" y="2104"/>
                      <a:pt x="0" y="1633"/>
                      <a:pt x="0" y="1053"/>
                    </a:cubicBezTo>
                    <a:cubicBezTo>
                      <a:pt x="0" y="472"/>
                      <a:pt x="257" y="2"/>
                      <a:pt x="573" y="2"/>
                    </a:cubicBezTo>
                    <a:cubicBezTo>
                      <a:pt x="889" y="2"/>
                      <a:pt x="1145" y="472"/>
                      <a:pt x="1145" y="105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16"/>
              <p:cNvSpPr/>
              <p:nvPr/>
            </p:nvSpPr>
            <p:spPr>
              <a:xfrm rot="-1801764">
                <a:off x="4877140" y="4391533"/>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16"/>
              <p:cNvSpPr/>
              <p:nvPr/>
            </p:nvSpPr>
            <p:spPr>
              <a:xfrm rot="-1801764">
                <a:off x="4879874" y="4393221"/>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16"/>
              <p:cNvSpPr/>
              <p:nvPr/>
            </p:nvSpPr>
            <p:spPr>
              <a:xfrm rot="-1801764">
                <a:off x="4882642" y="4394683"/>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16"/>
              <p:cNvSpPr/>
              <p:nvPr/>
            </p:nvSpPr>
            <p:spPr>
              <a:xfrm rot="-1801764">
                <a:off x="4905957" y="4408254"/>
                <a:ext cx="1140" cy="2093"/>
              </a:xfrm>
              <a:custGeom>
                <a:avLst/>
                <a:gdLst/>
                <a:ahLst/>
                <a:cxnLst/>
                <a:rect l="l" t="t" r="r" b="b"/>
                <a:pathLst>
                  <a:path w="1141" h="2095" extrusionOk="0">
                    <a:moveTo>
                      <a:pt x="1141" y="1048"/>
                    </a:moveTo>
                    <a:cubicBezTo>
                      <a:pt x="1141" y="1627"/>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16"/>
              <p:cNvSpPr/>
              <p:nvPr/>
            </p:nvSpPr>
            <p:spPr>
              <a:xfrm rot="-1801764">
                <a:off x="4908679" y="4409799"/>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16"/>
              <p:cNvSpPr/>
              <p:nvPr/>
            </p:nvSpPr>
            <p:spPr>
              <a:xfrm rot="-1801764">
                <a:off x="4911365" y="4411405"/>
                <a:ext cx="1140" cy="2093"/>
              </a:xfrm>
              <a:custGeom>
                <a:avLst/>
                <a:gdLst/>
                <a:ahLst/>
                <a:cxnLst/>
                <a:rect l="l" t="t" r="r" b="b"/>
                <a:pathLst>
                  <a:path w="1141" h="2095" extrusionOk="0">
                    <a:moveTo>
                      <a:pt x="1141" y="1048"/>
                    </a:moveTo>
                    <a:cubicBezTo>
                      <a:pt x="1141" y="1626"/>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16"/>
              <p:cNvSpPr/>
              <p:nvPr/>
            </p:nvSpPr>
            <p:spPr>
              <a:xfrm rot="-1801764">
                <a:off x="4914086" y="4412950"/>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16"/>
              <p:cNvSpPr/>
              <p:nvPr/>
            </p:nvSpPr>
            <p:spPr>
              <a:xfrm>
                <a:off x="4890288" y="4399104"/>
                <a:ext cx="9224" cy="6794"/>
              </a:xfrm>
              <a:custGeom>
                <a:avLst/>
                <a:gdLst/>
                <a:ahLst/>
                <a:cxnLst/>
                <a:rect l="l" t="t" r="r" b="b"/>
                <a:pathLst>
                  <a:path w="9224" h="6794" extrusionOk="0">
                    <a:moveTo>
                      <a:pt x="8368" y="6684"/>
                    </a:moveTo>
                    <a:lnTo>
                      <a:pt x="856" y="2398"/>
                    </a:lnTo>
                    <a:cubicBezTo>
                      <a:pt x="322" y="1989"/>
                      <a:pt x="8" y="1360"/>
                      <a:pt x="0" y="684"/>
                    </a:cubicBezTo>
                    <a:lnTo>
                      <a:pt x="0" y="684"/>
                    </a:lnTo>
                    <a:cubicBezTo>
                      <a:pt x="0" y="112"/>
                      <a:pt x="0" y="-174"/>
                      <a:pt x="856" y="112"/>
                    </a:cubicBezTo>
                    <a:lnTo>
                      <a:pt x="8368" y="4398"/>
                    </a:lnTo>
                    <a:cubicBezTo>
                      <a:pt x="8898" y="4770"/>
                      <a:pt x="9217" y="5370"/>
                      <a:pt x="9224" y="6018"/>
                    </a:cubicBezTo>
                    <a:lnTo>
                      <a:pt x="9224" y="6018"/>
                    </a:lnTo>
                    <a:cubicBezTo>
                      <a:pt x="9224" y="6684"/>
                      <a:pt x="8844" y="6970"/>
                      <a:pt x="8368" y="66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6"/>
              <p:cNvSpPr/>
              <p:nvPr/>
            </p:nvSpPr>
            <p:spPr>
              <a:xfrm>
                <a:off x="5060033" y="4346638"/>
                <a:ext cx="8558" cy="6096"/>
              </a:xfrm>
              <a:custGeom>
                <a:avLst/>
                <a:gdLst/>
                <a:ahLst/>
                <a:cxnLst/>
                <a:rect l="l" t="t" r="r" b="b"/>
                <a:pathLst>
                  <a:path w="8558" h="6096" extrusionOk="0">
                    <a:moveTo>
                      <a:pt x="7703" y="2096"/>
                    </a:moveTo>
                    <a:lnTo>
                      <a:pt x="761" y="6096"/>
                    </a:lnTo>
                    <a:cubicBezTo>
                      <a:pt x="761" y="6096"/>
                      <a:pt x="0" y="6096"/>
                      <a:pt x="0" y="5525"/>
                    </a:cubicBezTo>
                    <a:lnTo>
                      <a:pt x="0" y="5525"/>
                    </a:lnTo>
                    <a:cubicBezTo>
                      <a:pt x="38" y="4934"/>
                      <a:pt x="312" y="4381"/>
                      <a:pt x="761" y="4001"/>
                    </a:cubicBezTo>
                    <a:lnTo>
                      <a:pt x="7703" y="0"/>
                    </a:lnTo>
                    <a:cubicBezTo>
                      <a:pt x="7703" y="0"/>
                      <a:pt x="8559" y="0"/>
                      <a:pt x="8559" y="571"/>
                    </a:cubicBezTo>
                    <a:lnTo>
                      <a:pt x="8559" y="571"/>
                    </a:lnTo>
                    <a:cubicBezTo>
                      <a:pt x="8554" y="1191"/>
                      <a:pt x="8230" y="1772"/>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16"/>
              <p:cNvSpPr/>
              <p:nvPr/>
            </p:nvSpPr>
            <p:spPr>
              <a:xfrm>
                <a:off x="5049382" y="4352829"/>
                <a:ext cx="8559" cy="6096"/>
              </a:xfrm>
              <a:custGeom>
                <a:avLst/>
                <a:gdLst/>
                <a:ahLst/>
                <a:cxnLst/>
                <a:rect l="l" t="t" r="r" b="b"/>
                <a:pathLst>
                  <a:path w="8559" h="6096" extrusionOk="0">
                    <a:moveTo>
                      <a:pt x="7703" y="2096"/>
                    </a:moveTo>
                    <a:lnTo>
                      <a:pt x="761" y="6096"/>
                    </a:lnTo>
                    <a:cubicBezTo>
                      <a:pt x="761" y="6096"/>
                      <a:pt x="1" y="6096"/>
                      <a:pt x="1" y="5525"/>
                    </a:cubicBezTo>
                    <a:lnTo>
                      <a:pt x="1" y="5525"/>
                    </a:lnTo>
                    <a:cubicBezTo>
                      <a:pt x="-16" y="4924"/>
                      <a:pt x="270" y="4353"/>
                      <a:pt x="761" y="4001"/>
                    </a:cubicBezTo>
                    <a:lnTo>
                      <a:pt x="7703" y="0"/>
                    </a:lnTo>
                    <a:cubicBezTo>
                      <a:pt x="7703" y="0"/>
                      <a:pt x="8559" y="0"/>
                      <a:pt x="8559" y="571"/>
                    </a:cubicBezTo>
                    <a:lnTo>
                      <a:pt x="8559" y="571"/>
                    </a:lnTo>
                    <a:cubicBezTo>
                      <a:pt x="8537" y="1191"/>
                      <a:pt x="8218" y="1753"/>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16"/>
              <p:cNvSpPr/>
              <p:nvPr/>
            </p:nvSpPr>
            <p:spPr>
              <a:xfrm>
                <a:off x="4866015" y="4292025"/>
                <a:ext cx="219679" cy="127142"/>
              </a:xfrm>
              <a:custGeom>
                <a:avLst/>
                <a:gdLst/>
                <a:ahLst/>
                <a:cxnLst/>
                <a:rect l="l" t="t" r="r" b="b"/>
                <a:pathLst>
                  <a:path w="219679" h="127142" extrusionOk="0">
                    <a:moveTo>
                      <a:pt x="59268" y="125097"/>
                    </a:moveTo>
                    <a:lnTo>
                      <a:pt x="3257" y="92427"/>
                    </a:lnTo>
                    <a:cubicBezTo>
                      <a:pt x="-1593" y="89664"/>
                      <a:pt x="-927" y="84807"/>
                      <a:pt x="4589" y="81568"/>
                    </a:cubicBezTo>
                    <a:lnTo>
                      <a:pt x="140955" y="2701"/>
                    </a:lnTo>
                    <a:cubicBezTo>
                      <a:pt x="146802" y="-613"/>
                      <a:pt x="153882" y="-890"/>
                      <a:pt x="159974" y="1939"/>
                    </a:cubicBezTo>
                    <a:lnTo>
                      <a:pt x="216461" y="34610"/>
                    </a:lnTo>
                    <a:cubicBezTo>
                      <a:pt x="221215" y="37372"/>
                      <a:pt x="220645" y="42230"/>
                      <a:pt x="215129" y="45373"/>
                    </a:cubicBezTo>
                    <a:lnTo>
                      <a:pt x="78763" y="124240"/>
                    </a:lnTo>
                    <a:cubicBezTo>
                      <a:pt x="72819" y="127784"/>
                      <a:pt x="65499" y="128098"/>
                      <a:pt x="59268" y="12509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16"/>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16"/>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16"/>
              <p:cNvSpPr/>
              <p:nvPr/>
            </p:nvSpPr>
            <p:spPr>
              <a:xfrm>
                <a:off x="5044723" y="4311872"/>
                <a:ext cx="5135" cy="2857"/>
              </a:xfrm>
              <a:custGeom>
                <a:avLst/>
                <a:gdLst/>
                <a:ahLst/>
                <a:cxnLst/>
                <a:rect l="l" t="t" r="r" b="b"/>
                <a:pathLst>
                  <a:path w="5135" h="2857" extrusionOk="0">
                    <a:moveTo>
                      <a:pt x="5135" y="1429"/>
                    </a:moveTo>
                    <a:cubicBezTo>
                      <a:pt x="5135" y="2218"/>
                      <a:pt x="3986" y="2857"/>
                      <a:pt x="2568" y="2857"/>
                    </a:cubicBezTo>
                    <a:cubicBezTo>
                      <a:pt x="1150" y="2857"/>
                      <a:pt x="0" y="2218"/>
                      <a:pt x="0" y="1429"/>
                    </a:cubicBezTo>
                    <a:cubicBezTo>
                      <a:pt x="0" y="640"/>
                      <a:pt x="1150" y="0"/>
                      <a:pt x="2568" y="0"/>
                    </a:cubicBezTo>
                    <a:cubicBezTo>
                      <a:pt x="3986" y="0"/>
                      <a:pt x="5135" y="640"/>
                      <a:pt x="5135" y="142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16"/>
              <p:cNvSpPr/>
              <p:nvPr/>
            </p:nvSpPr>
            <p:spPr>
              <a:xfrm>
                <a:off x="5046530" y="4312698"/>
                <a:ext cx="1521" cy="1221"/>
              </a:xfrm>
              <a:custGeom>
                <a:avLst/>
                <a:gdLst/>
                <a:ahLst/>
                <a:cxnLst/>
                <a:rect l="l" t="t" r="r" b="b"/>
                <a:pathLst>
                  <a:path w="1521" h="1221" extrusionOk="0">
                    <a:moveTo>
                      <a:pt x="0" y="1079"/>
                    </a:moveTo>
                    <a:cubicBezTo>
                      <a:pt x="0" y="1079"/>
                      <a:pt x="0" y="412"/>
                      <a:pt x="0" y="221"/>
                    </a:cubicBezTo>
                    <a:cubicBezTo>
                      <a:pt x="465" y="-74"/>
                      <a:pt x="1056" y="-74"/>
                      <a:pt x="1522" y="221"/>
                    </a:cubicBezTo>
                    <a:cubicBezTo>
                      <a:pt x="1522" y="221"/>
                      <a:pt x="1522" y="793"/>
                      <a:pt x="1522" y="1079"/>
                    </a:cubicBezTo>
                    <a:cubicBezTo>
                      <a:pt x="1033" y="1269"/>
                      <a:pt x="489" y="1269"/>
                      <a:pt x="0" y="107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2" name="Google Shape;572;p16"/>
            <p:cNvSpPr/>
            <p:nvPr/>
          </p:nvSpPr>
          <p:spPr>
            <a:xfrm>
              <a:off x="6948039" y="2876090"/>
              <a:ext cx="48317" cy="40269"/>
            </a:xfrm>
            <a:custGeom>
              <a:avLst/>
              <a:gdLst/>
              <a:ahLst/>
              <a:cxnLst/>
              <a:rect l="l" t="t" r="r" b="b"/>
              <a:pathLst>
                <a:path w="129087" h="107584" extrusionOk="0">
                  <a:moveTo>
                    <a:pt x="100516" y="75867"/>
                  </a:moveTo>
                  <a:cubicBezTo>
                    <a:pt x="100516" y="75867"/>
                    <a:pt x="130375" y="48911"/>
                    <a:pt x="129044" y="13192"/>
                  </a:cubicBezTo>
                  <a:cubicBezTo>
                    <a:pt x="127237" y="-11668"/>
                    <a:pt x="112212" y="6239"/>
                    <a:pt x="112212" y="6239"/>
                  </a:cubicBezTo>
                  <a:lnTo>
                    <a:pt x="97092" y="33671"/>
                  </a:lnTo>
                  <a:cubicBezTo>
                    <a:pt x="89594" y="43806"/>
                    <a:pt x="79821" y="52026"/>
                    <a:pt x="68564" y="57674"/>
                  </a:cubicBezTo>
                  <a:cubicBezTo>
                    <a:pt x="57968" y="58693"/>
                    <a:pt x="47431" y="60255"/>
                    <a:pt x="36992" y="62341"/>
                  </a:cubicBezTo>
                  <a:cubicBezTo>
                    <a:pt x="18448" y="65961"/>
                    <a:pt x="0" y="89202"/>
                    <a:pt x="0" y="89202"/>
                  </a:cubicBezTo>
                  <a:lnTo>
                    <a:pt x="23298" y="1075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16"/>
            <p:cNvSpPr/>
            <p:nvPr/>
          </p:nvSpPr>
          <p:spPr>
            <a:xfrm>
              <a:off x="6688913" y="2310158"/>
              <a:ext cx="266346" cy="294746"/>
            </a:xfrm>
            <a:custGeom>
              <a:avLst/>
              <a:gdLst/>
              <a:ahLst/>
              <a:cxnLst/>
              <a:rect l="l" t="t" r="r" b="b"/>
              <a:pathLst>
                <a:path w="711585" h="787458" extrusionOk="0">
                  <a:moveTo>
                    <a:pt x="654254" y="325496"/>
                  </a:moveTo>
                  <a:lnTo>
                    <a:pt x="104510" y="7551"/>
                  </a:lnTo>
                  <a:cubicBezTo>
                    <a:pt x="93809" y="169"/>
                    <a:pt x="80334" y="-1936"/>
                    <a:pt x="67898" y="1836"/>
                  </a:cubicBezTo>
                  <a:lnTo>
                    <a:pt x="67898" y="1836"/>
                  </a:lnTo>
                  <a:cubicBezTo>
                    <a:pt x="65551" y="2808"/>
                    <a:pt x="63345" y="4093"/>
                    <a:pt x="61336" y="5646"/>
                  </a:cubicBezTo>
                  <a:lnTo>
                    <a:pt x="0" y="40793"/>
                  </a:lnTo>
                  <a:lnTo>
                    <a:pt x="47548" y="96705"/>
                  </a:lnTo>
                  <a:lnTo>
                    <a:pt x="47548" y="326258"/>
                  </a:lnTo>
                  <a:cubicBezTo>
                    <a:pt x="49713" y="366529"/>
                    <a:pt x="70903" y="403353"/>
                    <a:pt x="104605" y="425413"/>
                  </a:cubicBezTo>
                  <a:lnTo>
                    <a:pt x="275776" y="533140"/>
                  </a:lnTo>
                  <a:lnTo>
                    <a:pt x="322277" y="639916"/>
                  </a:lnTo>
                  <a:lnTo>
                    <a:pt x="273303" y="723069"/>
                  </a:lnTo>
                  <a:lnTo>
                    <a:pt x="341487" y="684016"/>
                  </a:lnTo>
                  <a:lnTo>
                    <a:pt x="406246" y="608674"/>
                  </a:lnTo>
                  <a:lnTo>
                    <a:pt x="612888" y="720783"/>
                  </a:lnTo>
                  <a:lnTo>
                    <a:pt x="624014" y="787458"/>
                  </a:lnTo>
                  <a:lnTo>
                    <a:pt x="693624" y="747644"/>
                  </a:lnTo>
                  <a:lnTo>
                    <a:pt x="695526" y="746500"/>
                  </a:lnTo>
                  <a:lnTo>
                    <a:pt x="696191" y="746500"/>
                  </a:lnTo>
                  <a:lnTo>
                    <a:pt x="696191" y="746500"/>
                  </a:lnTo>
                  <a:cubicBezTo>
                    <a:pt x="706983" y="737785"/>
                    <a:pt x="712695" y="724231"/>
                    <a:pt x="711407" y="710401"/>
                  </a:cubicBezTo>
                  <a:lnTo>
                    <a:pt x="711407" y="424651"/>
                  </a:lnTo>
                  <a:cubicBezTo>
                    <a:pt x="709219" y="384370"/>
                    <a:pt x="687992" y="347536"/>
                    <a:pt x="654254" y="325496"/>
                  </a:cubicBez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16"/>
            <p:cNvSpPr/>
            <p:nvPr/>
          </p:nvSpPr>
          <p:spPr>
            <a:xfrm>
              <a:off x="6681190" y="2324699"/>
              <a:ext cx="248446" cy="281264"/>
            </a:xfrm>
            <a:custGeom>
              <a:avLst/>
              <a:gdLst/>
              <a:ahLst/>
              <a:cxnLst/>
              <a:rect l="l" t="t" r="r" b="b"/>
              <a:pathLst>
                <a:path w="663763" h="751441" extrusionOk="0">
                  <a:moveTo>
                    <a:pt x="606802" y="325697"/>
                  </a:moveTo>
                  <a:lnTo>
                    <a:pt x="57057" y="7848"/>
                  </a:lnTo>
                  <a:cubicBezTo>
                    <a:pt x="25485" y="-10440"/>
                    <a:pt x="0" y="4324"/>
                    <a:pt x="0" y="40805"/>
                  </a:cubicBezTo>
                  <a:lnTo>
                    <a:pt x="0" y="326555"/>
                  </a:lnTo>
                  <a:cubicBezTo>
                    <a:pt x="2165" y="366826"/>
                    <a:pt x="23356" y="403650"/>
                    <a:pt x="57057" y="425710"/>
                  </a:cubicBezTo>
                  <a:lnTo>
                    <a:pt x="228228" y="533533"/>
                  </a:lnTo>
                  <a:lnTo>
                    <a:pt x="293939" y="684314"/>
                  </a:lnTo>
                  <a:lnTo>
                    <a:pt x="358699" y="608971"/>
                  </a:lnTo>
                  <a:lnTo>
                    <a:pt x="606707" y="743654"/>
                  </a:lnTo>
                  <a:cubicBezTo>
                    <a:pt x="638278" y="761847"/>
                    <a:pt x="663764" y="747083"/>
                    <a:pt x="663764" y="710603"/>
                  </a:cubicBezTo>
                  <a:lnTo>
                    <a:pt x="663764" y="424853"/>
                  </a:lnTo>
                  <a:cubicBezTo>
                    <a:pt x="661621" y="384600"/>
                    <a:pt x="640468" y="347776"/>
                    <a:pt x="606802" y="325697"/>
                  </a:cubicBezTo>
                  <a:close/>
                </a:path>
              </a:pathLst>
            </a:custGeom>
            <a:solidFill>
              <a:srgbClr val="E26D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16"/>
            <p:cNvSpPr/>
            <p:nvPr/>
          </p:nvSpPr>
          <p:spPr>
            <a:xfrm>
              <a:off x="7244522" y="2103554"/>
              <a:ext cx="267380" cy="295937"/>
            </a:xfrm>
            <a:custGeom>
              <a:avLst/>
              <a:gdLst/>
              <a:ahLst/>
              <a:cxnLst/>
              <a:rect l="l" t="t" r="r" b="b"/>
              <a:pathLst>
                <a:path w="713014" h="789165" extrusionOk="0">
                  <a:moveTo>
                    <a:pt x="655586" y="326155"/>
                  </a:moveTo>
                  <a:lnTo>
                    <a:pt x="104700" y="7639"/>
                  </a:lnTo>
                  <a:cubicBezTo>
                    <a:pt x="93992" y="191"/>
                    <a:pt x="80470" y="-1949"/>
                    <a:pt x="67993" y="1829"/>
                  </a:cubicBezTo>
                  <a:lnTo>
                    <a:pt x="67993" y="1829"/>
                  </a:lnTo>
                  <a:cubicBezTo>
                    <a:pt x="65625" y="2760"/>
                    <a:pt x="63419" y="4045"/>
                    <a:pt x="61432" y="5639"/>
                  </a:cubicBezTo>
                  <a:lnTo>
                    <a:pt x="0" y="40882"/>
                  </a:lnTo>
                  <a:lnTo>
                    <a:pt x="47548" y="96793"/>
                  </a:lnTo>
                  <a:lnTo>
                    <a:pt x="47548" y="326917"/>
                  </a:lnTo>
                  <a:cubicBezTo>
                    <a:pt x="49697" y="367241"/>
                    <a:pt x="70884" y="404130"/>
                    <a:pt x="104605" y="426263"/>
                  </a:cubicBezTo>
                  <a:lnTo>
                    <a:pt x="276252" y="534277"/>
                  </a:lnTo>
                  <a:lnTo>
                    <a:pt x="322848" y="641242"/>
                  </a:lnTo>
                  <a:lnTo>
                    <a:pt x="273874" y="724586"/>
                  </a:lnTo>
                  <a:lnTo>
                    <a:pt x="342248" y="685629"/>
                  </a:lnTo>
                  <a:lnTo>
                    <a:pt x="407102" y="610096"/>
                  </a:lnTo>
                  <a:lnTo>
                    <a:pt x="614029" y="722491"/>
                  </a:lnTo>
                  <a:lnTo>
                    <a:pt x="625250" y="789166"/>
                  </a:lnTo>
                  <a:lnTo>
                    <a:pt x="694955" y="749161"/>
                  </a:lnTo>
                  <a:lnTo>
                    <a:pt x="696857" y="748113"/>
                  </a:lnTo>
                  <a:lnTo>
                    <a:pt x="697523" y="748113"/>
                  </a:lnTo>
                  <a:lnTo>
                    <a:pt x="697523" y="748113"/>
                  </a:lnTo>
                  <a:cubicBezTo>
                    <a:pt x="708373" y="739436"/>
                    <a:pt x="714136" y="725863"/>
                    <a:pt x="712833" y="712013"/>
                  </a:cubicBezTo>
                  <a:lnTo>
                    <a:pt x="712833" y="426263"/>
                  </a:lnTo>
                  <a:cubicBezTo>
                    <a:pt x="710874" y="385631"/>
                    <a:pt x="689592" y="348402"/>
                    <a:pt x="655586" y="326155"/>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16"/>
            <p:cNvSpPr/>
            <p:nvPr/>
          </p:nvSpPr>
          <p:spPr>
            <a:xfrm>
              <a:off x="7236798" y="2118137"/>
              <a:ext cx="249375" cy="282304"/>
            </a:xfrm>
            <a:custGeom>
              <a:avLst/>
              <a:gdLst/>
              <a:ahLst/>
              <a:cxnLst/>
              <a:rect l="l" t="t" r="r" b="b"/>
              <a:pathLst>
                <a:path w="665000" h="752811" extrusionOk="0">
                  <a:moveTo>
                    <a:pt x="607848" y="326342"/>
                  </a:moveTo>
                  <a:lnTo>
                    <a:pt x="57057" y="7826"/>
                  </a:lnTo>
                  <a:cubicBezTo>
                    <a:pt x="25485" y="-10462"/>
                    <a:pt x="0" y="4397"/>
                    <a:pt x="0" y="40973"/>
                  </a:cubicBezTo>
                  <a:lnTo>
                    <a:pt x="0" y="326723"/>
                  </a:lnTo>
                  <a:cubicBezTo>
                    <a:pt x="2149" y="367046"/>
                    <a:pt x="23336" y="403936"/>
                    <a:pt x="57057" y="426069"/>
                  </a:cubicBezTo>
                  <a:lnTo>
                    <a:pt x="228799" y="534464"/>
                  </a:lnTo>
                  <a:lnTo>
                    <a:pt x="294700" y="685625"/>
                  </a:lnTo>
                  <a:lnTo>
                    <a:pt x="359555" y="610092"/>
                  </a:lnTo>
                  <a:lnTo>
                    <a:pt x="607943" y="744966"/>
                  </a:lnTo>
                  <a:cubicBezTo>
                    <a:pt x="639610" y="763254"/>
                    <a:pt x="665000" y="748490"/>
                    <a:pt x="665000" y="711914"/>
                  </a:cubicBezTo>
                  <a:lnTo>
                    <a:pt x="665000" y="426164"/>
                  </a:lnTo>
                  <a:cubicBezTo>
                    <a:pt x="662994" y="385648"/>
                    <a:pt x="641749" y="348541"/>
                    <a:pt x="607848" y="326342"/>
                  </a:cubicBez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16"/>
            <p:cNvSpPr/>
            <p:nvPr/>
          </p:nvSpPr>
          <p:spPr>
            <a:xfrm rot="-1798898">
              <a:off x="7282126" y="2196393"/>
              <a:ext cx="24191" cy="41957"/>
            </a:xfrm>
            <a:custGeom>
              <a:avLst/>
              <a:gdLst/>
              <a:ahLst/>
              <a:cxnLst/>
              <a:rect l="l" t="t" r="r" b="b"/>
              <a:pathLst>
                <a:path w="64474" h="111823" extrusionOk="0">
                  <a:moveTo>
                    <a:pt x="64475" y="55912"/>
                  </a:moveTo>
                  <a:cubicBezTo>
                    <a:pt x="64475" y="86791"/>
                    <a:pt x="50041" y="111823"/>
                    <a:pt x="32237" y="111823"/>
                  </a:cubicBezTo>
                  <a:cubicBezTo>
                    <a:pt x="14433" y="111823"/>
                    <a:pt x="0" y="86791"/>
                    <a:pt x="0" y="55912"/>
                  </a:cubicBezTo>
                  <a:cubicBezTo>
                    <a:pt x="0" y="25033"/>
                    <a:pt x="14433" y="0"/>
                    <a:pt x="32237" y="0"/>
                  </a:cubicBezTo>
                  <a:cubicBezTo>
                    <a:pt x="50041" y="0"/>
                    <a:pt x="64475" y="25033"/>
                    <a:pt x="64475" y="559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16"/>
            <p:cNvSpPr/>
            <p:nvPr/>
          </p:nvSpPr>
          <p:spPr>
            <a:xfrm rot="-1778992">
              <a:off x="7345395" y="2232411"/>
              <a:ext cx="24194" cy="41962"/>
            </a:xfrm>
            <a:custGeom>
              <a:avLst/>
              <a:gdLst/>
              <a:ahLst/>
              <a:cxnLst/>
              <a:rect l="l" t="t" r="r" b="b"/>
              <a:pathLst>
                <a:path w="64696" h="112208" extrusionOk="0">
                  <a:moveTo>
                    <a:pt x="64698" y="56104"/>
                  </a:moveTo>
                  <a:cubicBezTo>
                    <a:pt x="64698" y="87090"/>
                    <a:pt x="50215" y="112209"/>
                    <a:pt x="32350" y="112209"/>
                  </a:cubicBezTo>
                  <a:cubicBezTo>
                    <a:pt x="14484" y="112209"/>
                    <a:pt x="1" y="87090"/>
                    <a:pt x="1" y="56104"/>
                  </a:cubicBezTo>
                  <a:cubicBezTo>
                    <a:pt x="1" y="25119"/>
                    <a:pt x="14484" y="0"/>
                    <a:pt x="32350" y="0"/>
                  </a:cubicBezTo>
                  <a:cubicBezTo>
                    <a:pt x="50215" y="0"/>
                    <a:pt x="64698" y="25119"/>
                    <a:pt x="64698" y="56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16"/>
            <p:cNvSpPr/>
            <p:nvPr/>
          </p:nvSpPr>
          <p:spPr>
            <a:xfrm rot="-1798898">
              <a:off x="7404420" y="2267151"/>
              <a:ext cx="24191" cy="41957"/>
            </a:xfrm>
            <a:custGeom>
              <a:avLst/>
              <a:gdLst/>
              <a:ahLst/>
              <a:cxnLst/>
              <a:rect l="l" t="t" r="r" b="b"/>
              <a:pathLst>
                <a:path w="64474" h="111823" extrusionOk="0">
                  <a:moveTo>
                    <a:pt x="64474" y="55912"/>
                  </a:moveTo>
                  <a:cubicBezTo>
                    <a:pt x="64474" y="86791"/>
                    <a:pt x="50041" y="111823"/>
                    <a:pt x="32237" y="111823"/>
                  </a:cubicBezTo>
                  <a:cubicBezTo>
                    <a:pt x="14433" y="111823"/>
                    <a:pt x="0" y="86791"/>
                    <a:pt x="0" y="55912"/>
                  </a:cubicBezTo>
                  <a:cubicBezTo>
                    <a:pt x="0" y="25033"/>
                    <a:pt x="14433" y="0"/>
                    <a:pt x="32237" y="0"/>
                  </a:cubicBezTo>
                  <a:cubicBezTo>
                    <a:pt x="50041" y="0"/>
                    <a:pt x="64474" y="25033"/>
                    <a:pt x="64474" y="559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16"/>
            <p:cNvSpPr/>
            <p:nvPr/>
          </p:nvSpPr>
          <p:spPr>
            <a:xfrm>
              <a:off x="7054307" y="2375460"/>
              <a:ext cx="81342" cy="108498"/>
            </a:xfrm>
            <a:custGeom>
              <a:avLst/>
              <a:gdLst/>
              <a:ahLst/>
              <a:cxnLst/>
              <a:rect l="l" t="t" r="r" b="b"/>
              <a:pathLst>
                <a:path w="216911" h="289327" extrusionOk="0">
                  <a:moveTo>
                    <a:pt x="216912" y="195983"/>
                  </a:moveTo>
                  <a:cubicBezTo>
                    <a:pt x="216912" y="129308"/>
                    <a:pt x="170030" y="47678"/>
                    <a:pt x="112307" y="14246"/>
                  </a:cubicBezTo>
                  <a:cubicBezTo>
                    <a:pt x="81496" y="-3566"/>
                    <a:pt x="53919" y="-4042"/>
                    <a:pt x="34805" y="9293"/>
                  </a:cubicBezTo>
                  <a:lnTo>
                    <a:pt x="0" y="29009"/>
                  </a:lnTo>
                  <a:lnTo>
                    <a:pt x="14835" y="34915"/>
                  </a:lnTo>
                  <a:cubicBezTo>
                    <a:pt x="9738" y="47589"/>
                    <a:pt x="7246" y="61163"/>
                    <a:pt x="7512" y="74825"/>
                  </a:cubicBezTo>
                  <a:cubicBezTo>
                    <a:pt x="7512" y="141500"/>
                    <a:pt x="54394" y="223034"/>
                    <a:pt x="112117" y="256562"/>
                  </a:cubicBezTo>
                  <a:cubicBezTo>
                    <a:pt x="121018" y="261857"/>
                    <a:pt x="130623" y="265858"/>
                    <a:pt x="140645" y="268468"/>
                  </a:cubicBezTo>
                  <a:lnTo>
                    <a:pt x="140645" y="289328"/>
                  </a:lnTo>
                  <a:lnTo>
                    <a:pt x="185530" y="263991"/>
                  </a:lnTo>
                  <a:lnTo>
                    <a:pt x="185530" y="263991"/>
                  </a:lnTo>
                  <a:lnTo>
                    <a:pt x="185530" y="263991"/>
                  </a:lnTo>
                  <a:cubicBezTo>
                    <a:pt x="205310" y="252656"/>
                    <a:pt x="216912" y="229225"/>
                    <a:pt x="216912" y="1959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16"/>
            <p:cNvSpPr/>
            <p:nvPr/>
          </p:nvSpPr>
          <p:spPr>
            <a:xfrm rot="-1798898">
              <a:off x="7049958" y="2378905"/>
              <a:ext cx="64153" cy="111361"/>
            </a:xfrm>
            <a:custGeom>
              <a:avLst/>
              <a:gdLst/>
              <a:ahLst/>
              <a:cxnLst/>
              <a:rect l="l" t="t" r="r" b="b"/>
              <a:pathLst>
                <a:path w="170980" h="296798" extrusionOk="0">
                  <a:moveTo>
                    <a:pt x="170981" y="148399"/>
                  </a:moveTo>
                  <a:cubicBezTo>
                    <a:pt x="170981" y="230358"/>
                    <a:pt x="132706" y="296799"/>
                    <a:pt x="85491" y="296799"/>
                  </a:cubicBezTo>
                  <a:cubicBezTo>
                    <a:pt x="38276" y="296799"/>
                    <a:pt x="0" y="230358"/>
                    <a:pt x="0" y="148399"/>
                  </a:cubicBezTo>
                  <a:cubicBezTo>
                    <a:pt x="0" y="66441"/>
                    <a:pt x="38276" y="0"/>
                    <a:pt x="85491" y="0"/>
                  </a:cubicBezTo>
                  <a:cubicBezTo>
                    <a:pt x="132706" y="0"/>
                    <a:pt x="170981" y="66441"/>
                    <a:pt x="170981" y="1483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16"/>
            <p:cNvSpPr/>
            <p:nvPr/>
          </p:nvSpPr>
          <p:spPr>
            <a:xfrm rot="-1798898">
              <a:off x="7061883" y="2407428"/>
              <a:ext cx="9134" cy="15868"/>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16"/>
            <p:cNvSpPr/>
            <p:nvPr/>
          </p:nvSpPr>
          <p:spPr>
            <a:xfrm rot="-1798898">
              <a:off x="7092283" y="2424967"/>
              <a:ext cx="9134" cy="15868"/>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16"/>
            <p:cNvSpPr/>
            <p:nvPr/>
          </p:nvSpPr>
          <p:spPr>
            <a:xfrm>
              <a:off x="7066445" y="2439547"/>
              <a:ext cx="31881" cy="22328"/>
            </a:xfrm>
            <a:custGeom>
              <a:avLst/>
              <a:gdLst/>
              <a:ahLst/>
              <a:cxnLst/>
              <a:rect l="l" t="t" r="r" b="b"/>
              <a:pathLst>
                <a:path w="85015" h="59542" extrusionOk="0">
                  <a:moveTo>
                    <a:pt x="0" y="0"/>
                  </a:moveTo>
                  <a:cubicBezTo>
                    <a:pt x="0" y="0"/>
                    <a:pt x="13694" y="37528"/>
                    <a:pt x="41272" y="53435"/>
                  </a:cubicBezTo>
                  <a:cubicBezTo>
                    <a:pt x="68849" y="69342"/>
                    <a:pt x="85015" y="49149"/>
                    <a:pt x="85015" y="4914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16"/>
            <p:cNvSpPr/>
            <p:nvPr/>
          </p:nvSpPr>
          <p:spPr>
            <a:xfrm>
              <a:off x="7016984" y="2605070"/>
              <a:ext cx="22181" cy="70080"/>
            </a:xfrm>
            <a:custGeom>
              <a:avLst/>
              <a:gdLst/>
              <a:ahLst/>
              <a:cxnLst/>
              <a:rect l="l" t="t" r="r" b="b"/>
              <a:pathLst>
                <a:path w="59149" h="186880" extrusionOk="0">
                  <a:moveTo>
                    <a:pt x="0" y="152591"/>
                  </a:moveTo>
                  <a:lnTo>
                    <a:pt x="59149" y="186881"/>
                  </a:lnTo>
                  <a:lnTo>
                    <a:pt x="59149" y="34195"/>
                  </a:lnTo>
                  <a:lnTo>
                    <a:pt x="0" y="0"/>
                  </a:lnTo>
                  <a:lnTo>
                    <a:pt x="0" y="152591"/>
                  </a:lnTo>
                  <a:close/>
                </a:path>
              </a:pathLst>
            </a:custGeom>
            <a:solidFill>
              <a:srgbClr val="1155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6"/>
            <p:cNvSpPr/>
            <p:nvPr/>
          </p:nvSpPr>
          <p:spPr>
            <a:xfrm>
              <a:off x="7016984" y="2594731"/>
              <a:ext cx="41045" cy="23253"/>
            </a:xfrm>
            <a:custGeom>
              <a:avLst/>
              <a:gdLst/>
              <a:ahLst/>
              <a:cxnLst/>
              <a:rect l="l" t="t" r="r" b="b"/>
              <a:pathLst>
                <a:path w="109454" h="62007" extrusionOk="0">
                  <a:moveTo>
                    <a:pt x="59149" y="62008"/>
                  </a:moveTo>
                  <a:lnTo>
                    <a:pt x="0" y="27718"/>
                  </a:lnTo>
                  <a:lnTo>
                    <a:pt x="47928" y="0"/>
                  </a:lnTo>
                  <a:lnTo>
                    <a:pt x="109455" y="34480"/>
                  </a:lnTo>
                  <a:lnTo>
                    <a:pt x="59149" y="62008"/>
                  </a:lnTo>
                  <a:close/>
                </a:path>
              </a:pathLst>
            </a:custGeom>
            <a:solidFill>
              <a:srgbClr val="3C78D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16"/>
            <p:cNvSpPr/>
            <p:nvPr/>
          </p:nvSpPr>
          <p:spPr>
            <a:xfrm>
              <a:off x="7057740" y="2595705"/>
              <a:ext cx="65605" cy="105819"/>
            </a:xfrm>
            <a:custGeom>
              <a:avLst/>
              <a:gdLst/>
              <a:ahLst/>
              <a:cxnLst/>
              <a:rect l="l" t="t" r="r" b="b"/>
              <a:pathLst>
                <a:path w="174947" h="282184" extrusionOk="0">
                  <a:moveTo>
                    <a:pt x="174880" y="168275"/>
                  </a:moveTo>
                  <a:cubicBezTo>
                    <a:pt x="174376" y="153645"/>
                    <a:pt x="166502" y="140272"/>
                    <a:pt x="153959" y="132747"/>
                  </a:cubicBezTo>
                  <a:lnTo>
                    <a:pt x="84635" y="92646"/>
                  </a:lnTo>
                  <a:lnTo>
                    <a:pt x="95666" y="40545"/>
                  </a:lnTo>
                  <a:lnTo>
                    <a:pt x="95666" y="36639"/>
                  </a:lnTo>
                  <a:cubicBezTo>
                    <a:pt x="95704" y="31096"/>
                    <a:pt x="94933" y="25581"/>
                    <a:pt x="93383" y="20256"/>
                  </a:cubicBezTo>
                  <a:cubicBezTo>
                    <a:pt x="91291" y="13398"/>
                    <a:pt x="83874" y="-2889"/>
                    <a:pt x="79119" y="445"/>
                  </a:cubicBezTo>
                  <a:lnTo>
                    <a:pt x="6562" y="42450"/>
                  </a:lnTo>
                  <a:cubicBezTo>
                    <a:pt x="2187" y="43688"/>
                    <a:pt x="0" y="48736"/>
                    <a:pt x="0" y="56356"/>
                  </a:cubicBezTo>
                  <a:lnTo>
                    <a:pt x="0" y="184087"/>
                  </a:lnTo>
                  <a:cubicBezTo>
                    <a:pt x="903" y="199546"/>
                    <a:pt x="9053" y="213671"/>
                    <a:pt x="21967" y="222187"/>
                  </a:cubicBezTo>
                  <a:lnTo>
                    <a:pt x="120961" y="279337"/>
                  </a:lnTo>
                  <a:cubicBezTo>
                    <a:pt x="129710" y="284385"/>
                    <a:pt x="137412" y="282480"/>
                    <a:pt x="140741" y="275527"/>
                  </a:cubicBezTo>
                  <a:lnTo>
                    <a:pt x="173739" y="204280"/>
                  </a:lnTo>
                  <a:cubicBezTo>
                    <a:pt x="174728" y="201632"/>
                    <a:pt x="175118" y="198803"/>
                    <a:pt x="174880" y="19599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16"/>
            <p:cNvSpPr/>
            <p:nvPr/>
          </p:nvSpPr>
          <p:spPr>
            <a:xfrm>
              <a:off x="7095932" y="2684289"/>
              <a:ext cx="13087" cy="23860"/>
            </a:xfrm>
            <a:custGeom>
              <a:avLst/>
              <a:gdLst/>
              <a:ahLst/>
              <a:cxnLst/>
              <a:rect l="l" t="t" r="r" b="b"/>
              <a:pathLst>
                <a:path w="34899" h="63627" extrusionOk="0">
                  <a:moveTo>
                    <a:pt x="0" y="63627"/>
                  </a:moveTo>
                  <a:lnTo>
                    <a:pt x="34900" y="43148"/>
                  </a:lnTo>
                  <a:lnTo>
                    <a:pt x="3138" y="0"/>
                  </a:lnTo>
                  <a:lnTo>
                    <a:pt x="0" y="6362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16"/>
            <p:cNvSpPr/>
            <p:nvPr/>
          </p:nvSpPr>
          <p:spPr>
            <a:xfrm>
              <a:off x="7045282" y="2602986"/>
              <a:ext cx="65605" cy="105693"/>
            </a:xfrm>
            <a:custGeom>
              <a:avLst/>
              <a:gdLst/>
              <a:ahLst/>
              <a:cxnLst/>
              <a:rect l="l" t="t" r="r" b="b"/>
              <a:pathLst>
                <a:path w="174947" h="281849" extrusionOk="0">
                  <a:moveTo>
                    <a:pt x="174880" y="168254"/>
                  </a:moveTo>
                  <a:cubicBezTo>
                    <a:pt x="174319" y="153642"/>
                    <a:pt x="166464" y="140288"/>
                    <a:pt x="153959" y="132725"/>
                  </a:cubicBezTo>
                  <a:lnTo>
                    <a:pt x="84635" y="92720"/>
                  </a:lnTo>
                  <a:lnTo>
                    <a:pt x="95666" y="40523"/>
                  </a:lnTo>
                  <a:lnTo>
                    <a:pt x="95666" y="36713"/>
                  </a:lnTo>
                  <a:cubicBezTo>
                    <a:pt x="95704" y="31141"/>
                    <a:pt x="94933" y="25588"/>
                    <a:pt x="93383" y="20235"/>
                  </a:cubicBezTo>
                  <a:cubicBezTo>
                    <a:pt x="91291" y="13377"/>
                    <a:pt x="83874" y="-2815"/>
                    <a:pt x="79119" y="423"/>
                  </a:cubicBezTo>
                  <a:lnTo>
                    <a:pt x="6562" y="42429"/>
                  </a:lnTo>
                  <a:cubicBezTo>
                    <a:pt x="2187" y="43667"/>
                    <a:pt x="0" y="48810"/>
                    <a:pt x="0" y="56430"/>
                  </a:cubicBezTo>
                  <a:lnTo>
                    <a:pt x="0" y="183684"/>
                  </a:lnTo>
                  <a:cubicBezTo>
                    <a:pt x="875" y="199153"/>
                    <a:pt x="9025" y="213288"/>
                    <a:pt x="21967" y="221784"/>
                  </a:cubicBezTo>
                  <a:lnTo>
                    <a:pt x="120961" y="278934"/>
                  </a:lnTo>
                  <a:cubicBezTo>
                    <a:pt x="129710" y="284078"/>
                    <a:pt x="137412" y="282173"/>
                    <a:pt x="140741" y="275124"/>
                  </a:cubicBezTo>
                  <a:lnTo>
                    <a:pt x="173739" y="203877"/>
                  </a:lnTo>
                  <a:cubicBezTo>
                    <a:pt x="174728" y="201229"/>
                    <a:pt x="175118" y="198400"/>
                    <a:pt x="174880" y="195590"/>
                  </a:cubicBezTo>
                  <a:close/>
                </a:path>
              </a:pathLst>
            </a:custGeom>
            <a:solidFill>
              <a:srgbClr val="EFBD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33"/>
          <p:cNvSpPr txBox="1"/>
          <p:nvPr/>
        </p:nvSpPr>
        <p:spPr>
          <a:xfrm>
            <a:off x="6592500" y="2416063"/>
            <a:ext cx="2094300" cy="28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1"/>
                </a:solidFill>
                <a:latin typeface="Fira Sans"/>
                <a:ea typeface="Fira Sans"/>
                <a:cs typeface="Fira Sans"/>
                <a:sym typeface="Fira Sans"/>
              </a:rPr>
              <a:t>The Second Layer</a:t>
            </a:r>
            <a:endParaRPr b="1" dirty="0">
              <a:solidFill>
                <a:schemeClr val="accent1"/>
              </a:solidFill>
              <a:latin typeface="Fira Sans"/>
              <a:ea typeface="Fira Sans"/>
              <a:cs typeface="Fira Sans"/>
              <a:sym typeface="Fira Sans"/>
            </a:endParaRPr>
          </a:p>
        </p:txBody>
      </p:sp>
      <p:sp>
        <p:nvSpPr>
          <p:cNvPr id="593" name="Google Shape;593;p33"/>
          <p:cNvSpPr txBox="1"/>
          <p:nvPr/>
        </p:nvSpPr>
        <p:spPr>
          <a:xfrm>
            <a:off x="5902000" y="2763388"/>
            <a:ext cx="2784600" cy="517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Roboto"/>
                <a:ea typeface="Roboto"/>
                <a:cs typeface="Roboto"/>
                <a:sym typeface="Roboto"/>
              </a:rPr>
              <a:t>The microcontroller, power source and the HC-06 BT module</a:t>
            </a:r>
            <a:endParaRPr sz="1200" dirty="0">
              <a:solidFill>
                <a:schemeClr val="dk1"/>
              </a:solidFill>
              <a:latin typeface="Roboto"/>
              <a:ea typeface="Roboto"/>
              <a:cs typeface="Roboto"/>
              <a:sym typeface="Roboto"/>
            </a:endParaRPr>
          </a:p>
        </p:txBody>
      </p:sp>
      <p:sp>
        <p:nvSpPr>
          <p:cNvPr id="594" name="Google Shape;594;p33"/>
          <p:cNvSpPr txBox="1"/>
          <p:nvPr/>
        </p:nvSpPr>
        <p:spPr>
          <a:xfrm>
            <a:off x="4596150" y="2416069"/>
            <a:ext cx="7506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accent1"/>
                </a:solidFill>
                <a:latin typeface="Fira Sans"/>
                <a:ea typeface="Fira Sans"/>
                <a:cs typeface="Fira Sans"/>
                <a:sym typeface="Fira Sans"/>
              </a:rPr>
              <a:t>02</a:t>
            </a:r>
            <a:endParaRPr b="1">
              <a:solidFill>
                <a:schemeClr val="accent1"/>
              </a:solidFill>
              <a:latin typeface="Fira Sans"/>
              <a:ea typeface="Fira Sans"/>
              <a:cs typeface="Fira Sans"/>
              <a:sym typeface="Fira Sans"/>
            </a:endParaRPr>
          </a:p>
        </p:txBody>
      </p:sp>
      <p:sp>
        <p:nvSpPr>
          <p:cNvPr id="598" name="Google Shape;598;p33"/>
          <p:cNvSpPr txBox="1"/>
          <p:nvPr/>
        </p:nvSpPr>
        <p:spPr>
          <a:xfrm>
            <a:off x="5619949" y="1183088"/>
            <a:ext cx="3066851" cy="28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3"/>
                </a:solidFill>
                <a:latin typeface="Fira Sans"/>
                <a:ea typeface="Fira Sans"/>
                <a:cs typeface="Fira Sans"/>
                <a:sym typeface="Fira Sans"/>
              </a:rPr>
              <a:t>The First Layer</a:t>
            </a:r>
            <a:endParaRPr b="1" dirty="0">
              <a:solidFill>
                <a:schemeClr val="accent3"/>
              </a:solidFill>
              <a:latin typeface="Fira Sans"/>
              <a:ea typeface="Fira Sans"/>
              <a:cs typeface="Fira Sans"/>
              <a:sym typeface="Fira Sans"/>
            </a:endParaRPr>
          </a:p>
        </p:txBody>
      </p:sp>
      <p:sp>
        <p:nvSpPr>
          <p:cNvPr id="599" name="Google Shape;599;p33"/>
          <p:cNvSpPr txBox="1"/>
          <p:nvPr/>
        </p:nvSpPr>
        <p:spPr>
          <a:xfrm>
            <a:off x="5920900" y="1641463"/>
            <a:ext cx="2784600" cy="517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GB" sz="1200" dirty="0">
                <a:latin typeface="Roboto"/>
                <a:ea typeface="Roboto"/>
                <a:cs typeface="Roboto"/>
                <a:sym typeface="Roboto"/>
              </a:rPr>
              <a:t>The base for the system and where everything rests on.</a:t>
            </a:r>
          </a:p>
          <a:p>
            <a:pPr marL="0" lvl="0" indent="0" algn="r" rtl="0">
              <a:spcBef>
                <a:spcPts val="0"/>
              </a:spcBef>
              <a:spcAft>
                <a:spcPts val="0"/>
              </a:spcAft>
              <a:buClr>
                <a:schemeClr val="dk1"/>
              </a:buClr>
              <a:buSzPts val="1100"/>
              <a:buFont typeface="Arial"/>
              <a:buNone/>
            </a:pPr>
            <a:r>
              <a:rPr lang="en-GB" sz="1200" dirty="0">
                <a:latin typeface="Roboto"/>
                <a:ea typeface="Roboto"/>
                <a:cs typeface="Roboto"/>
                <a:sym typeface="Roboto"/>
              </a:rPr>
              <a:t>Consists of the chassis, motors and wheels</a:t>
            </a:r>
            <a:endParaRPr sz="1200" dirty="0">
              <a:latin typeface="Roboto"/>
              <a:ea typeface="Roboto"/>
              <a:cs typeface="Roboto"/>
              <a:sym typeface="Roboto"/>
            </a:endParaRPr>
          </a:p>
        </p:txBody>
      </p:sp>
      <p:sp>
        <p:nvSpPr>
          <p:cNvPr id="600" name="Google Shape;600;p33"/>
          <p:cNvSpPr txBox="1"/>
          <p:nvPr/>
        </p:nvSpPr>
        <p:spPr>
          <a:xfrm>
            <a:off x="4596150" y="1183094"/>
            <a:ext cx="7506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accent3"/>
                </a:solidFill>
                <a:latin typeface="Fira Sans"/>
                <a:ea typeface="Fira Sans"/>
                <a:cs typeface="Fira Sans"/>
                <a:sym typeface="Fira Sans"/>
              </a:rPr>
              <a:t>01</a:t>
            </a:r>
            <a:endParaRPr b="1">
              <a:solidFill>
                <a:schemeClr val="accent3"/>
              </a:solidFill>
              <a:latin typeface="Fira Sans"/>
              <a:ea typeface="Fira Sans"/>
              <a:cs typeface="Fira Sans"/>
              <a:sym typeface="Fira Sans"/>
            </a:endParaRPr>
          </a:p>
        </p:txBody>
      </p:sp>
      <p:sp>
        <p:nvSpPr>
          <p:cNvPr id="601" name="Google Shape;601;p33"/>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Layered Architecture of Hardware</a:t>
            </a:r>
            <a:endParaRPr dirty="0"/>
          </a:p>
        </p:txBody>
      </p:sp>
      <p:cxnSp>
        <p:nvCxnSpPr>
          <p:cNvPr id="682" name="Google Shape;682;p33"/>
          <p:cNvCxnSpPr/>
          <p:nvPr/>
        </p:nvCxnSpPr>
        <p:spPr>
          <a:xfrm rot="10800000">
            <a:off x="4604200" y="1459700"/>
            <a:ext cx="4101300" cy="0"/>
          </a:xfrm>
          <a:prstGeom prst="straightConnector1">
            <a:avLst/>
          </a:prstGeom>
          <a:noFill/>
          <a:ln w="9525" cap="flat" cmpd="sng">
            <a:solidFill>
              <a:schemeClr val="accent3"/>
            </a:solidFill>
            <a:prstDash val="solid"/>
            <a:round/>
            <a:headEnd type="none" w="med" len="med"/>
            <a:tailEnd type="none" w="med" len="med"/>
          </a:ln>
        </p:spPr>
      </p:cxnSp>
      <p:cxnSp>
        <p:nvCxnSpPr>
          <p:cNvPr id="684" name="Google Shape;684;p33"/>
          <p:cNvCxnSpPr/>
          <p:nvPr/>
        </p:nvCxnSpPr>
        <p:spPr>
          <a:xfrm rot="10800000">
            <a:off x="4604200" y="2697800"/>
            <a:ext cx="4101300" cy="0"/>
          </a:xfrm>
          <a:prstGeom prst="straightConnector1">
            <a:avLst/>
          </a:prstGeom>
          <a:noFill/>
          <a:ln w="9525" cap="flat" cmpd="sng">
            <a:solidFill>
              <a:schemeClr val="accent1"/>
            </a:solidFill>
            <a:prstDash val="solid"/>
            <a:round/>
            <a:headEnd type="none" w="med" len="med"/>
            <a:tailEnd type="none" w="med" len="med"/>
          </a:ln>
        </p:spPr>
      </p:cxnSp>
      <p:grpSp>
        <p:nvGrpSpPr>
          <p:cNvPr id="685" name="Google Shape;685;p33"/>
          <p:cNvGrpSpPr/>
          <p:nvPr/>
        </p:nvGrpSpPr>
        <p:grpSpPr>
          <a:xfrm>
            <a:off x="5024749" y="1645549"/>
            <a:ext cx="595200" cy="595200"/>
            <a:chOff x="5024749" y="1645549"/>
            <a:chExt cx="595200" cy="595200"/>
          </a:xfrm>
        </p:grpSpPr>
        <p:sp>
          <p:nvSpPr>
            <p:cNvPr id="686" name="Google Shape;686;p33"/>
            <p:cNvSpPr/>
            <p:nvPr/>
          </p:nvSpPr>
          <p:spPr>
            <a:xfrm>
              <a:off x="5206028" y="1780364"/>
              <a:ext cx="232540" cy="318326"/>
            </a:xfrm>
            <a:custGeom>
              <a:avLst/>
              <a:gdLst/>
              <a:ahLst/>
              <a:cxnLst/>
              <a:rect l="l" t="t" r="r" b="b"/>
              <a:pathLst>
                <a:path w="2033" h="2783" extrusionOk="0">
                  <a:moveTo>
                    <a:pt x="501" y="0"/>
                  </a:moveTo>
                  <a:lnTo>
                    <a:pt x="438" y="63"/>
                  </a:lnTo>
                  <a:lnTo>
                    <a:pt x="407" y="126"/>
                  </a:lnTo>
                  <a:lnTo>
                    <a:pt x="376" y="188"/>
                  </a:lnTo>
                  <a:lnTo>
                    <a:pt x="376" y="1157"/>
                  </a:lnTo>
                  <a:lnTo>
                    <a:pt x="0" y="1157"/>
                  </a:lnTo>
                  <a:lnTo>
                    <a:pt x="0" y="1313"/>
                  </a:lnTo>
                  <a:lnTo>
                    <a:pt x="0" y="1782"/>
                  </a:lnTo>
                  <a:lnTo>
                    <a:pt x="0" y="1970"/>
                  </a:lnTo>
                  <a:lnTo>
                    <a:pt x="63" y="2157"/>
                  </a:lnTo>
                  <a:lnTo>
                    <a:pt x="157" y="2345"/>
                  </a:lnTo>
                  <a:lnTo>
                    <a:pt x="282" y="2501"/>
                  </a:lnTo>
                  <a:lnTo>
                    <a:pt x="438" y="2626"/>
                  </a:lnTo>
                  <a:lnTo>
                    <a:pt x="626" y="2720"/>
                  </a:lnTo>
                  <a:lnTo>
                    <a:pt x="813" y="2782"/>
                  </a:lnTo>
                  <a:lnTo>
                    <a:pt x="1219" y="2782"/>
                  </a:lnTo>
                  <a:lnTo>
                    <a:pt x="1407" y="2720"/>
                  </a:lnTo>
                  <a:lnTo>
                    <a:pt x="1595" y="2626"/>
                  </a:lnTo>
                  <a:lnTo>
                    <a:pt x="1751" y="2501"/>
                  </a:lnTo>
                  <a:lnTo>
                    <a:pt x="1876" y="2345"/>
                  </a:lnTo>
                  <a:lnTo>
                    <a:pt x="1970" y="2157"/>
                  </a:lnTo>
                  <a:lnTo>
                    <a:pt x="2001" y="1970"/>
                  </a:lnTo>
                  <a:lnTo>
                    <a:pt x="2032" y="1782"/>
                  </a:lnTo>
                  <a:lnTo>
                    <a:pt x="2032" y="1313"/>
                  </a:lnTo>
                  <a:lnTo>
                    <a:pt x="2032" y="1157"/>
                  </a:lnTo>
                  <a:lnTo>
                    <a:pt x="1563" y="1157"/>
                  </a:lnTo>
                  <a:lnTo>
                    <a:pt x="1563" y="188"/>
                  </a:lnTo>
                  <a:lnTo>
                    <a:pt x="1563" y="126"/>
                  </a:lnTo>
                  <a:lnTo>
                    <a:pt x="1532" y="63"/>
                  </a:lnTo>
                  <a:lnTo>
                    <a:pt x="1470" y="0"/>
                  </a:lnTo>
                  <a:lnTo>
                    <a:pt x="1313" y="0"/>
                  </a:lnTo>
                  <a:lnTo>
                    <a:pt x="1251" y="63"/>
                  </a:lnTo>
                  <a:lnTo>
                    <a:pt x="1219" y="126"/>
                  </a:lnTo>
                  <a:lnTo>
                    <a:pt x="1188" y="188"/>
                  </a:lnTo>
                  <a:lnTo>
                    <a:pt x="1188" y="1157"/>
                  </a:lnTo>
                  <a:lnTo>
                    <a:pt x="782" y="1157"/>
                  </a:lnTo>
                  <a:lnTo>
                    <a:pt x="782" y="188"/>
                  </a:lnTo>
                  <a:lnTo>
                    <a:pt x="751" y="126"/>
                  </a:lnTo>
                  <a:lnTo>
                    <a:pt x="719" y="63"/>
                  </a:lnTo>
                  <a:lnTo>
                    <a:pt x="6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5024749" y="1645549"/>
              <a:ext cx="595200" cy="595200"/>
            </a:xfrm>
            <a:prstGeom prst="ellipse">
              <a:avLst/>
            </a:prstGeom>
            <a:no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3"/>
          <p:cNvGrpSpPr/>
          <p:nvPr/>
        </p:nvGrpSpPr>
        <p:grpSpPr>
          <a:xfrm>
            <a:off x="5024749" y="2872361"/>
            <a:ext cx="595200" cy="595200"/>
            <a:chOff x="5024749" y="4032249"/>
            <a:chExt cx="595200" cy="595200"/>
          </a:xfrm>
        </p:grpSpPr>
        <p:sp>
          <p:nvSpPr>
            <p:cNvPr id="689" name="Google Shape;689;p33"/>
            <p:cNvSpPr/>
            <p:nvPr/>
          </p:nvSpPr>
          <p:spPr>
            <a:xfrm>
              <a:off x="5154265" y="4164446"/>
              <a:ext cx="336170" cy="330792"/>
            </a:xfrm>
            <a:custGeom>
              <a:avLst/>
              <a:gdLst/>
              <a:ahLst/>
              <a:cxnLst/>
              <a:rect l="l" t="t" r="r" b="b"/>
              <a:pathLst>
                <a:path w="2939" h="2908" extrusionOk="0">
                  <a:moveTo>
                    <a:pt x="2938" y="1"/>
                  </a:moveTo>
                  <a:lnTo>
                    <a:pt x="2532" y="188"/>
                  </a:lnTo>
                  <a:lnTo>
                    <a:pt x="2188" y="407"/>
                  </a:lnTo>
                  <a:lnTo>
                    <a:pt x="1876" y="689"/>
                  </a:lnTo>
                  <a:lnTo>
                    <a:pt x="1626" y="1001"/>
                  </a:lnTo>
                  <a:lnTo>
                    <a:pt x="1438" y="1345"/>
                  </a:lnTo>
                  <a:lnTo>
                    <a:pt x="1282" y="1720"/>
                  </a:lnTo>
                  <a:lnTo>
                    <a:pt x="1188" y="2126"/>
                  </a:lnTo>
                  <a:lnTo>
                    <a:pt x="1157" y="2595"/>
                  </a:lnTo>
                  <a:lnTo>
                    <a:pt x="1157" y="2314"/>
                  </a:lnTo>
                  <a:lnTo>
                    <a:pt x="1063" y="2126"/>
                  </a:lnTo>
                  <a:lnTo>
                    <a:pt x="938" y="1970"/>
                  </a:lnTo>
                  <a:lnTo>
                    <a:pt x="782" y="1845"/>
                  </a:lnTo>
                  <a:lnTo>
                    <a:pt x="594" y="1783"/>
                  </a:lnTo>
                  <a:lnTo>
                    <a:pt x="375" y="1720"/>
                  </a:lnTo>
                  <a:lnTo>
                    <a:pt x="0" y="1720"/>
                  </a:lnTo>
                  <a:lnTo>
                    <a:pt x="0" y="1814"/>
                  </a:lnTo>
                  <a:lnTo>
                    <a:pt x="63" y="1970"/>
                  </a:lnTo>
                  <a:lnTo>
                    <a:pt x="250" y="2251"/>
                  </a:lnTo>
                  <a:lnTo>
                    <a:pt x="469" y="2501"/>
                  </a:lnTo>
                  <a:lnTo>
                    <a:pt x="657" y="2689"/>
                  </a:lnTo>
                  <a:lnTo>
                    <a:pt x="875" y="2814"/>
                  </a:lnTo>
                  <a:lnTo>
                    <a:pt x="1063" y="2877"/>
                  </a:lnTo>
                  <a:lnTo>
                    <a:pt x="1251" y="2908"/>
                  </a:lnTo>
                  <a:lnTo>
                    <a:pt x="1438" y="2908"/>
                  </a:lnTo>
                  <a:lnTo>
                    <a:pt x="1469" y="2877"/>
                  </a:lnTo>
                  <a:lnTo>
                    <a:pt x="2313" y="1095"/>
                  </a:lnTo>
                  <a:lnTo>
                    <a:pt x="2345" y="1032"/>
                  </a:lnTo>
                  <a:lnTo>
                    <a:pt x="2407" y="1064"/>
                  </a:lnTo>
                  <a:lnTo>
                    <a:pt x="2470" y="1095"/>
                  </a:lnTo>
                  <a:lnTo>
                    <a:pt x="2470" y="1157"/>
                  </a:lnTo>
                  <a:lnTo>
                    <a:pt x="1657" y="2877"/>
                  </a:lnTo>
                  <a:lnTo>
                    <a:pt x="1657" y="2877"/>
                  </a:lnTo>
                  <a:lnTo>
                    <a:pt x="1844" y="2783"/>
                  </a:lnTo>
                  <a:lnTo>
                    <a:pt x="2032" y="2689"/>
                  </a:lnTo>
                  <a:lnTo>
                    <a:pt x="2220" y="2564"/>
                  </a:lnTo>
                  <a:lnTo>
                    <a:pt x="2376" y="2408"/>
                  </a:lnTo>
                  <a:lnTo>
                    <a:pt x="2595" y="2126"/>
                  </a:lnTo>
                  <a:lnTo>
                    <a:pt x="2751" y="1845"/>
                  </a:lnTo>
                  <a:lnTo>
                    <a:pt x="2845" y="1564"/>
                  </a:lnTo>
                  <a:lnTo>
                    <a:pt x="2907" y="1282"/>
                  </a:lnTo>
                  <a:lnTo>
                    <a:pt x="2938" y="970"/>
                  </a:lnTo>
                  <a:lnTo>
                    <a:pt x="2938" y="657"/>
                  </a:lnTo>
                  <a:lnTo>
                    <a:pt x="2938" y="1"/>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5024749" y="4032249"/>
              <a:ext cx="595200" cy="595200"/>
            </a:xfrm>
            <a:prstGeom prst="ellipse">
              <a:avLst/>
            </a:prstGeom>
            <a:noFill/>
            <a:ln w="762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mc:Choice xmlns:am3d="http://schemas.microsoft.com/office/drawing/2017/model3d" Requires="am3d">
          <p:graphicFrame>
            <p:nvGraphicFramePr>
              <p:cNvPr id="4" name="!!3D">
                <a:extLst>
                  <a:ext uri="{FF2B5EF4-FFF2-40B4-BE49-F238E27FC236}">
                    <a16:creationId xmlns:a16="http://schemas.microsoft.com/office/drawing/2014/main" id="{18365B38-6B9B-3B49-7745-1168B1E98465}"/>
                  </a:ext>
                </a:extLst>
              </p:cNvPr>
              <p:cNvGraphicFramePr>
                <a:graphicFrameLocks noChangeAspect="1"/>
              </p:cNvGraphicFramePr>
              <p:nvPr>
                <p:extLst>
                  <p:ext uri="{D42A27DB-BD31-4B8C-83A1-F6EECF244321}">
                    <p14:modId xmlns:p14="http://schemas.microsoft.com/office/powerpoint/2010/main" val="3318196201"/>
                  </p:ext>
                </p:extLst>
              </p:nvPr>
            </p:nvGraphicFramePr>
            <p:xfrm>
              <a:off x="466962" y="1764253"/>
              <a:ext cx="3378732" cy="1998268"/>
            </p:xfrm>
            <a:graphic>
              <a:graphicData uri="http://schemas.microsoft.com/office/drawing/2017/model3d">
                <am3d:model3d r:embed="rId3">
                  <am3d:spPr>
                    <a:xfrm>
                      <a:off x="0" y="0"/>
                      <a:ext cx="3378732" cy="1998268"/>
                    </a:xfrm>
                    <a:prstGeom prst="rect">
                      <a:avLst/>
                    </a:prstGeom>
                  </am3d:spPr>
                  <am3d:camera>
                    <am3d:pos x="0" y="0" z="55241399"/>
                    <am3d:up dx="0" dy="36000000" dz="0"/>
                    <am3d:lookAt x="0" y="0" z="0"/>
                    <am3d:perspective fov="2700000"/>
                  </am3d:camera>
                  <am3d:trans>
                    <am3d:meterPerModelUnit n="5728" d="1000000"/>
                    <am3d:preTrans dx="1914301" dy="-3027101" dz="-12451980"/>
                    <am3d:scale>
                      <am3d:sx n="1000000" d="1000000"/>
                      <am3d:sy n="1000000" d="1000000"/>
                      <am3d:sz n="1000000" d="1000000"/>
                    </am3d:scale>
                    <am3d:rot ax="-1388602" ay="279419" az="-119250"/>
                    <am3d:postTrans dx="0" dy="0" dz="0"/>
                  </am3d:trans>
                  <am3d:raster rName="Office3DRenderer" rVer="16.0.8326">
                    <am3d:blip r:embed="rId4"/>
                  </am3d:raster>
                  <am3d:objViewport viewportSz="406399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a:extLst>
                  <a:ext uri="{FF2B5EF4-FFF2-40B4-BE49-F238E27FC236}">
                    <a16:creationId xmlns:a16="http://schemas.microsoft.com/office/drawing/2014/main" id="{18365B38-6B9B-3B49-7745-1168B1E98465}"/>
                  </a:ext>
                </a:extLst>
              </p:cNvPr>
              <p:cNvPicPr>
                <a:picLocks noGrp="1" noRot="1" noChangeAspect="1" noMove="1" noResize="1" noEditPoints="1" noAdjustHandles="1" noChangeArrowheads="1" noChangeShapeType="1" noCrop="1"/>
              </p:cNvPicPr>
              <p:nvPr/>
            </p:nvPicPr>
            <p:blipFill>
              <a:blip r:embed="rId4"/>
              <a:stretch>
                <a:fillRect/>
              </a:stretch>
            </p:blipFill>
            <p:spPr>
              <a:xfrm>
                <a:off x="466962" y="1764253"/>
                <a:ext cx="3378732" cy="1998268"/>
              </a:xfrm>
              <a:prstGeom prst="rect">
                <a:avLst/>
              </a:prstGeom>
            </p:spPr>
          </p:pic>
        </mc:Fallback>
      </mc:AlternateContent>
    </p:spTree>
    <p:extLst>
      <p:ext uri="{BB962C8B-B14F-4D97-AF65-F5344CB8AC3E}">
        <p14:creationId xmlns:p14="http://schemas.microsoft.com/office/powerpoint/2010/main" val="3971436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33"/>
          <p:cNvSpPr txBox="1"/>
          <p:nvPr/>
        </p:nvSpPr>
        <p:spPr>
          <a:xfrm>
            <a:off x="6592500" y="2416063"/>
            <a:ext cx="2094300" cy="28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1"/>
                </a:solidFill>
                <a:latin typeface="Fira Sans"/>
                <a:ea typeface="Fira Sans"/>
                <a:cs typeface="Fira Sans"/>
                <a:sym typeface="Fira Sans"/>
              </a:rPr>
              <a:t>The Second Layer</a:t>
            </a:r>
            <a:endParaRPr b="1" dirty="0">
              <a:solidFill>
                <a:schemeClr val="accent1"/>
              </a:solidFill>
              <a:latin typeface="Fira Sans"/>
              <a:ea typeface="Fira Sans"/>
              <a:cs typeface="Fira Sans"/>
              <a:sym typeface="Fira Sans"/>
            </a:endParaRPr>
          </a:p>
        </p:txBody>
      </p:sp>
      <p:sp>
        <p:nvSpPr>
          <p:cNvPr id="593" name="Google Shape;593;p33"/>
          <p:cNvSpPr txBox="1"/>
          <p:nvPr/>
        </p:nvSpPr>
        <p:spPr>
          <a:xfrm>
            <a:off x="5902000" y="2763388"/>
            <a:ext cx="2784600" cy="517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Roboto"/>
                <a:ea typeface="Roboto"/>
                <a:cs typeface="Roboto"/>
                <a:sym typeface="Roboto"/>
              </a:rPr>
              <a:t>The microcontroller, power source and the HC-06 BT module</a:t>
            </a:r>
            <a:endParaRPr sz="1200" dirty="0">
              <a:solidFill>
                <a:schemeClr val="dk1"/>
              </a:solidFill>
              <a:latin typeface="Roboto"/>
              <a:ea typeface="Roboto"/>
              <a:cs typeface="Roboto"/>
              <a:sym typeface="Roboto"/>
            </a:endParaRPr>
          </a:p>
        </p:txBody>
      </p:sp>
      <p:sp>
        <p:nvSpPr>
          <p:cNvPr id="594" name="Google Shape;594;p33"/>
          <p:cNvSpPr txBox="1"/>
          <p:nvPr/>
        </p:nvSpPr>
        <p:spPr>
          <a:xfrm>
            <a:off x="4596150" y="2416069"/>
            <a:ext cx="7506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accent1"/>
                </a:solidFill>
                <a:latin typeface="Fira Sans"/>
                <a:ea typeface="Fira Sans"/>
                <a:cs typeface="Fira Sans"/>
                <a:sym typeface="Fira Sans"/>
              </a:rPr>
              <a:t>02</a:t>
            </a:r>
            <a:endParaRPr b="1">
              <a:solidFill>
                <a:schemeClr val="accent1"/>
              </a:solidFill>
              <a:latin typeface="Fira Sans"/>
              <a:ea typeface="Fira Sans"/>
              <a:cs typeface="Fira Sans"/>
              <a:sym typeface="Fira Sans"/>
            </a:endParaRPr>
          </a:p>
        </p:txBody>
      </p:sp>
      <p:sp>
        <p:nvSpPr>
          <p:cNvPr id="598" name="Google Shape;598;p33"/>
          <p:cNvSpPr txBox="1"/>
          <p:nvPr/>
        </p:nvSpPr>
        <p:spPr>
          <a:xfrm>
            <a:off x="5619949" y="1183088"/>
            <a:ext cx="3066851" cy="28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3"/>
                </a:solidFill>
                <a:latin typeface="Fira Sans"/>
                <a:ea typeface="Fira Sans"/>
                <a:cs typeface="Fira Sans"/>
                <a:sym typeface="Fira Sans"/>
              </a:rPr>
              <a:t>The First Layer</a:t>
            </a:r>
            <a:endParaRPr b="1" dirty="0">
              <a:solidFill>
                <a:schemeClr val="accent3"/>
              </a:solidFill>
              <a:latin typeface="Fira Sans"/>
              <a:ea typeface="Fira Sans"/>
              <a:cs typeface="Fira Sans"/>
              <a:sym typeface="Fira Sans"/>
            </a:endParaRPr>
          </a:p>
        </p:txBody>
      </p:sp>
      <p:sp>
        <p:nvSpPr>
          <p:cNvPr id="599" name="Google Shape;599;p33"/>
          <p:cNvSpPr txBox="1"/>
          <p:nvPr/>
        </p:nvSpPr>
        <p:spPr>
          <a:xfrm>
            <a:off x="5920900" y="1641463"/>
            <a:ext cx="2784600" cy="517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GB" sz="1200" dirty="0">
                <a:latin typeface="Roboto"/>
                <a:ea typeface="Roboto"/>
                <a:cs typeface="Roboto"/>
                <a:sym typeface="Roboto"/>
              </a:rPr>
              <a:t>The base for the system and where everything rests on.</a:t>
            </a:r>
          </a:p>
          <a:p>
            <a:pPr marL="0" lvl="0" indent="0" algn="r" rtl="0">
              <a:spcBef>
                <a:spcPts val="0"/>
              </a:spcBef>
              <a:spcAft>
                <a:spcPts val="0"/>
              </a:spcAft>
              <a:buClr>
                <a:schemeClr val="dk1"/>
              </a:buClr>
              <a:buSzPts val="1100"/>
              <a:buFont typeface="Arial"/>
              <a:buNone/>
            </a:pPr>
            <a:r>
              <a:rPr lang="en-GB" sz="1200" dirty="0">
                <a:latin typeface="Roboto"/>
                <a:ea typeface="Roboto"/>
                <a:cs typeface="Roboto"/>
                <a:sym typeface="Roboto"/>
              </a:rPr>
              <a:t>Consists of the chassis, motors and wheels</a:t>
            </a:r>
            <a:endParaRPr sz="1200" dirty="0">
              <a:latin typeface="Roboto"/>
              <a:ea typeface="Roboto"/>
              <a:cs typeface="Roboto"/>
              <a:sym typeface="Roboto"/>
            </a:endParaRPr>
          </a:p>
        </p:txBody>
      </p:sp>
      <p:sp>
        <p:nvSpPr>
          <p:cNvPr id="600" name="Google Shape;600;p33"/>
          <p:cNvSpPr txBox="1"/>
          <p:nvPr/>
        </p:nvSpPr>
        <p:spPr>
          <a:xfrm>
            <a:off x="4596150" y="1183094"/>
            <a:ext cx="7506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accent3"/>
                </a:solidFill>
                <a:latin typeface="Fira Sans"/>
                <a:ea typeface="Fira Sans"/>
                <a:cs typeface="Fira Sans"/>
                <a:sym typeface="Fira Sans"/>
              </a:rPr>
              <a:t>01</a:t>
            </a:r>
            <a:endParaRPr b="1">
              <a:solidFill>
                <a:schemeClr val="accent3"/>
              </a:solidFill>
              <a:latin typeface="Fira Sans"/>
              <a:ea typeface="Fira Sans"/>
              <a:cs typeface="Fira Sans"/>
              <a:sym typeface="Fira Sans"/>
            </a:endParaRPr>
          </a:p>
        </p:txBody>
      </p:sp>
      <p:sp>
        <p:nvSpPr>
          <p:cNvPr id="601" name="Google Shape;601;p33"/>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Layered Architecture of Hardware</a:t>
            </a:r>
            <a:endParaRPr dirty="0"/>
          </a:p>
        </p:txBody>
      </p:sp>
      <p:cxnSp>
        <p:nvCxnSpPr>
          <p:cNvPr id="682" name="Google Shape;682;p33"/>
          <p:cNvCxnSpPr/>
          <p:nvPr/>
        </p:nvCxnSpPr>
        <p:spPr>
          <a:xfrm rot="10800000">
            <a:off x="4604200" y="1459700"/>
            <a:ext cx="4101300" cy="0"/>
          </a:xfrm>
          <a:prstGeom prst="straightConnector1">
            <a:avLst/>
          </a:prstGeom>
          <a:noFill/>
          <a:ln w="9525" cap="flat" cmpd="sng">
            <a:solidFill>
              <a:schemeClr val="accent3"/>
            </a:solidFill>
            <a:prstDash val="solid"/>
            <a:round/>
            <a:headEnd type="none" w="med" len="med"/>
            <a:tailEnd type="none" w="med" len="med"/>
          </a:ln>
        </p:spPr>
      </p:cxnSp>
      <p:cxnSp>
        <p:nvCxnSpPr>
          <p:cNvPr id="684" name="Google Shape;684;p33"/>
          <p:cNvCxnSpPr/>
          <p:nvPr/>
        </p:nvCxnSpPr>
        <p:spPr>
          <a:xfrm rot="10800000">
            <a:off x="4604200" y="2697800"/>
            <a:ext cx="4101300" cy="0"/>
          </a:xfrm>
          <a:prstGeom prst="straightConnector1">
            <a:avLst/>
          </a:prstGeom>
          <a:noFill/>
          <a:ln w="9525" cap="flat" cmpd="sng">
            <a:solidFill>
              <a:schemeClr val="accent1"/>
            </a:solidFill>
            <a:prstDash val="solid"/>
            <a:round/>
            <a:headEnd type="none" w="med" len="med"/>
            <a:tailEnd type="none" w="med" len="med"/>
          </a:ln>
        </p:spPr>
      </p:cxnSp>
      <p:grpSp>
        <p:nvGrpSpPr>
          <p:cNvPr id="685" name="Google Shape;685;p33"/>
          <p:cNvGrpSpPr/>
          <p:nvPr/>
        </p:nvGrpSpPr>
        <p:grpSpPr>
          <a:xfrm>
            <a:off x="5024749" y="1645549"/>
            <a:ext cx="595200" cy="595200"/>
            <a:chOff x="5024749" y="1645549"/>
            <a:chExt cx="595200" cy="595200"/>
          </a:xfrm>
        </p:grpSpPr>
        <p:sp>
          <p:nvSpPr>
            <p:cNvPr id="686" name="Google Shape;686;p33"/>
            <p:cNvSpPr/>
            <p:nvPr/>
          </p:nvSpPr>
          <p:spPr>
            <a:xfrm>
              <a:off x="5206028" y="1780364"/>
              <a:ext cx="232540" cy="318326"/>
            </a:xfrm>
            <a:custGeom>
              <a:avLst/>
              <a:gdLst/>
              <a:ahLst/>
              <a:cxnLst/>
              <a:rect l="l" t="t" r="r" b="b"/>
              <a:pathLst>
                <a:path w="2033" h="2783" extrusionOk="0">
                  <a:moveTo>
                    <a:pt x="501" y="0"/>
                  </a:moveTo>
                  <a:lnTo>
                    <a:pt x="438" y="63"/>
                  </a:lnTo>
                  <a:lnTo>
                    <a:pt x="407" y="126"/>
                  </a:lnTo>
                  <a:lnTo>
                    <a:pt x="376" y="188"/>
                  </a:lnTo>
                  <a:lnTo>
                    <a:pt x="376" y="1157"/>
                  </a:lnTo>
                  <a:lnTo>
                    <a:pt x="0" y="1157"/>
                  </a:lnTo>
                  <a:lnTo>
                    <a:pt x="0" y="1313"/>
                  </a:lnTo>
                  <a:lnTo>
                    <a:pt x="0" y="1782"/>
                  </a:lnTo>
                  <a:lnTo>
                    <a:pt x="0" y="1970"/>
                  </a:lnTo>
                  <a:lnTo>
                    <a:pt x="63" y="2157"/>
                  </a:lnTo>
                  <a:lnTo>
                    <a:pt x="157" y="2345"/>
                  </a:lnTo>
                  <a:lnTo>
                    <a:pt x="282" y="2501"/>
                  </a:lnTo>
                  <a:lnTo>
                    <a:pt x="438" y="2626"/>
                  </a:lnTo>
                  <a:lnTo>
                    <a:pt x="626" y="2720"/>
                  </a:lnTo>
                  <a:lnTo>
                    <a:pt x="813" y="2782"/>
                  </a:lnTo>
                  <a:lnTo>
                    <a:pt x="1219" y="2782"/>
                  </a:lnTo>
                  <a:lnTo>
                    <a:pt x="1407" y="2720"/>
                  </a:lnTo>
                  <a:lnTo>
                    <a:pt x="1595" y="2626"/>
                  </a:lnTo>
                  <a:lnTo>
                    <a:pt x="1751" y="2501"/>
                  </a:lnTo>
                  <a:lnTo>
                    <a:pt x="1876" y="2345"/>
                  </a:lnTo>
                  <a:lnTo>
                    <a:pt x="1970" y="2157"/>
                  </a:lnTo>
                  <a:lnTo>
                    <a:pt x="2001" y="1970"/>
                  </a:lnTo>
                  <a:lnTo>
                    <a:pt x="2032" y="1782"/>
                  </a:lnTo>
                  <a:lnTo>
                    <a:pt x="2032" y="1313"/>
                  </a:lnTo>
                  <a:lnTo>
                    <a:pt x="2032" y="1157"/>
                  </a:lnTo>
                  <a:lnTo>
                    <a:pt x="1563" y="1157"/>
                  </a:lnTo>
                  <a:lnTo>
                    <a:pt x="1563" y="188"/>
                  </a:lnTo>
                  <a:lnTo>
                    <a:pt x="1563" y="126"/>
                  </a:lnTo>
                  <a:lnTo>
                    <a:pt x="1532" y="63"/>
                  </a:lnTo>
                  <a:lnTo>
                    <a:pt x="1470" y="0"/>
                  </a:lnTo>
                  <a:lnTo>
                    <a:pt x="1313" y="0"/>
                  </a:lnTo>
                  <a:lnTo>
                    <a:pt x="1251" y="63"/>
                  </a:lnTo>
                  <a:lnTo>
                    <a:pt x="1219" y="126"/>
                  </a:lnTo>
                  <a:lnTo>
                    <a:pt x="1188" y="188"/>
                  </a:lnTo>
                  <a:lnTo>
                    <a:pt x="1188" y="1157"/>
                  </a:lnTo>
                  <a:lnTo>
                    <a:pt x="782" y="1157"/>
                  </a:lnTo>
                  <a:lnTo>
                    <a:pt x="782" y="188"/>
                  </a:lnTo>
                  <a:lnTo>
                    <a:pt x="751" y="126"/>
                  </a:lnTo>
                  <a:lnTo>
                    <a:pt x="719" y="63"/>
                  </a:lnTo>
                  <a:lnTo>
                    <a:pt x="6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5024749" y="1645549"/>
              <a:ext cx="595200" cy="595200"/>
            </a:xfrm>
            <a:prstGeom prst="ellipse">
              <a:avLst/>
            </a:prstGeom>
            <a:no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3"/>
          <p:cNvGrpSpPr/>
          <p:nvPr/>
        </p:nvGrpSpPr>
        <p:grpSpPr>
          <a:xfrm>
            <a:off x="5024749" y="2872361"/>
            <a:ext cx="595200" cy="595200"/>
            <a:chOff x="5024749" y="4032249"/>
            <a:chExt cx="595200" cy="595200"/>
          </a:xfrm>
        </p:grpSpPr>
        <p:sp>
          <p:nvSpPr>
            <p:cNvPr id="689" name="Google Shape;689;p33"/>
            <p:cNvSpPr/>
            <p:nvPr/>
          </p:nvSpPr>
          <p:spPr>
            <a:xfrm>
              <a:off x="5154265" y="4164446"/>
              <a:ext cx="336170" cy="330792"/>
            </a:xfrm>
            <a:custGeom>
              <a:avLst/>
              <a:gdLst/>
              <a:ahLst/>
              <a:cxnLst/>
              <a:rect l="l" t="t" r="r" b="b"/>
              <a:pathLst>
                <a:path w="2939" h="2908" extrusionOk="0">
                  <a:moveTo>
                    <a:pt x="2938" y="1"/>
                  </a:moveTo>
                  <a:lnTo>
                    <a:pt x="2532" y="188"/>
                  </a:lnTo>
                  <a:lnTo>
                    <a:pt x="2188" y="407"/>
                  </a:lnTo>
                  <a:lnTo>
                    <a:pt x="1876" y="689"/>
                  </a:lnTo>
                  <a:lnTo>
                    <a:pt x="1626" y="1001"/>
                  </a:lnTo>
                  <a:lnTo>
                    <a:pt x="1438" y="1345"/>
                  </a:lnTo>
                  <a:lnTo>
                    <a:pt x="1282" y="1720"/>
                  </a:lnTo>
                  <a:lnTo>
                    <a:pt x="1188" y="2126"/>
                  </a:lnTo>
                  <a:lnTo>
                    <a:pt x="1157" y="2595"/>
                  </a:lnTo>
                  <a:lnTo>
                    <a:pt x="1157" y="2314"/>
                  </a:lnTo>
                  <a:lnTo>
                    <a:pt x="1063" y="2126"/>
                  </a:lnTo>
                  <a:lnTo>
                    <a:pt x="938" y="1970"/>
                  </a:lnTo>
                  <a:lnTo>
                    <a:pt x="782" y="1845"/>
                  </a:lnTo>
                  <a:lnTo>
                    <a:pt x="594" y="1783"/>
                  </a:lnTo>
                  <a:lnTo>
                    <a:pt x="375" y="1720"/>
                  </a:lnTo>
                  <a:lnTo>
                    <a:pt x="0" y="1720"/>
                  </a:lnTo>
                  <a:lnTo>
                    <a:pt x="0" y="1814"/>
                  </a:lnTo>
                  <a:lnTo>
                    <a:pt x="63" y="1970"/>
                  </a:lnTo>
                  <a:lnTo>
                    <a:pt x="250" y="2251"/>
                  </a:lnTo>
                  <a:lnTo>
                    <a:pt x="469" y="2501"/>
                  </a:lnTo>
                  <a:lnTo>
                    <a:pt x="657" y="2689"/>
                  </a:lnTo>
                  <a:lnTo>
                    <a:pt x="875" y="2814"/>
                  </a:lnTo>
                  <a:lnTo>
                    <a:pt x="1063" y="2877"/>
                  </a:lnTo>
                  <a:lnTo>
                    <a:pt x="1251" y="2908"/>
                  </a:lnTo>
                  <a:lnTo>
                    <a:pt x="1438" y="2908"/>
                  </a:lnTo>
                  <a:lnTo>
                    <a:pt x="1469" y="2877"/>
                  </a:lnTo>
                  <a:lnTo>
                    <a:pt x="2313" y="1095"/>
                  </a:lnTo>
                  <a:lnTo>
                    <a:pt x="2345" y="1032"/>
                  </a:lnTo>
                  <a:lnTo>
                    <a:pt x="2407" y="1064"/>
                  </a:lnTo>
                  <a:lnTo>
                    <a:pt x="2470" y="1095"/>
                  </a:lnTo>
                  <a:lnTo>
                    <a:pt x="2470" y="1157"/>
                  </a:lnTo>
                  <a:lnTo>
                    <a:pt x="1657" y="2877"/>
                  </a:lnTo>
                  <a:lnTo>
                    <a:pt x="1657" y="2877"/>
                  </a:lnTo>
                  <a:lnTo>
                    <a:pt x="1844" y="2783"/>
                  </a:lnTo>
                  <a:lnTo>
                    <a:pt x="2032" y="2689"/>
                  </a:lnTo>
                  <a:lnTo>
                    <a:pt x="2220" y="2564"/>
                  </a:lnTo>
                  <a:lnTo>
                    <a:pt x="2376" y="2408"/>
                  </a:lnTo>
                  <a:lnTo>
                    <a:pt x="2595" y="2126"/>
                  </a:lnTo>
                  <a:lnTo>
                    <a:pt x="2751" y="1845"/>
                  </a:lnTo>
                  <a:lnTo>
                    <a:pt x="2845" y="1564"/>
                  </a:lnTo>
                  <a:lnTo>
                    <a:pt x="2907" y="1282"/>
                  </a:lnTo>
                  <a:lnTo>
                    <a:pt x="2938" y="970"/>
                  </a:lnTo>
                  <a:lnTo>
                    <a:pt x="2938" y="657"/>
                  </a:lnTo>
                  <a:lnTo>
                    <a:pt x="2938" y="1"/>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5024749" y="4032249"/>
              <a:ext cx="595200" cy="595200"/>
            </a:xfrm>
            <a:prstGeom prst="ellipse">
              <a:avLst/>
            </a:prstGeom>
            <a:noFill/>
            <a:ln w="762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mc:Choice xmlns:am3d="http://schemas.microsoft.com/office/drawing/2017/model3d" Requires="am3d">
          <p:graphicFrame>
            <p:nvGraphicFramePr>
              <p:cNvPr id="2" name="!!3D">
                <a:extLst>
                  <a:ext uri="{FF2B5EF4-FFF2-40B4-BE49-F238E27FC236}">
                    <a16:creationId xmlns:a16="http://schemas.microsoft.com/office/drawing/2014/main" id="{407BA075-0824-D3F6-8F42-B342EE7D7C49}"/>
                  </a:ext>
                </a:extLst>
              </p:cNvPr>
              <p:cNvGraphicFramePr>
                <a:graphicFrameLocks noChangeAspect="1"/>
              </p:cNvGraphicFramePr>
              <p:nvPr>
                <p:extLst>
                  <p:ext uri="{D42A27DB-BD31-4B8C-83A1-F6EECF244321}">
                    <p14:modId xmlns:p14="http://schemas.microsoft.com/office/powerpoint/2010/main" val="2730266660"/>
                  </p:ext>
                </p:extLst>
              </p:nvPr>
            </p:nvGraphicFramePr>
            <p:xfrm>
              <a:off x="180042" y="1623115"/>
              <a:ext cx="4274775" cy="2237355"/>
            </p:xfrm>
            <a:graphic>
              <a:graphicData uri="http://schemas.microsoft.com/office/drawing/2017/model3d">
                <am3d:model3d r:embed="rId3">
                  <am3d:spPr>
                    <a:xfrm>
                      <a:off x="0" y="0"/>
                      <a:ext cx="4274775" cy="2237355"/>
                    </a:xfrm>
                    <a:prstGeom prst="rect">
                      <a:avLst/>
                    </a:prstGeom>
                  </am3d:spPr>
                  <am3d:camera>
                    <am3d:pos x="0" y="0" z="54702610"/>
                    <am3d:up dx="0" dy="36000000" dz="0"/>
                    <am3d:lookAt x="0" y="0" z="0"/>
                    <am3d:perspective fov="2700000"/>
                  </am3d:camera>
                  <am3d:trans>
                    <am3d:meterPerModelUnit n="5291" d="1000000"/>
                    <am3d:preTrans dx="3142857" dy="-2795904" dz="-12524189"/>
                    <am3d:scale>
                      <am3d:sx n="1000000" d="1000000"/>
                      <am3d:sy n="1000000" d="1000000"/>
                      <am3d:sz n="1000000" d="1000000"/>
                    </am3d:scale>
                    <am3d:rot/>
                    <am3d:postTrans dx="0" dy="0" dz="0"/>
                  </am3d:trans>
                  <am3d:raster rName="Office3DRenderer" rVer="16.0.8326">
                    <am3d:blip r:embed="rId4"/>
                  </am3d:raster>
                  <am3d:objViewport viewportSz="528396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a:extLst>
                  <a:ext uri="{FF2B5EF4-FFF2-40B4-BE49-F238E27FC236}">
                    <a16:creationId xmlns:a16="http://schemas.microsoft.com/office/drawing/2014/main" id="{407BA075-0824-D3F6-8F42-B342EE7D7C49}"/>
                  </a:ext>
                </a:extLst>
              </p:cNvPr>
              <p:cNvPicPr>
                <a:picLocks noGrp="1" noRot="1" noChangeAspect="1" noMove="1" noResize="1" noEditPoints="1" noAdjustHandles="1" noChangeArrowheads="1" noChangeShapeType="1" noCrop="1"/>
              </p:cNvPicPr>
              <p:nvPr/>
            </p:nvPicPr>
            <p:blipFill>
              <a:blip r:embed="rId4"/>
              <a:stretch>
                <a:fillRect/>
              </a:stretch>
            </p:blipFill>
            <p:spPr>
              <a:xfrm>
                <a:off x="180042" y="1623115"/>
                <a:ext cx="4274775" cy="2237355"/>
              </a:xfrm>
              <a:prstGeom prst="rect">
                <a:avLst/>
              </a:prstGeom>
            </p:spPr>
          </p:pic>
        </mc:Fallback>
      </mc:AlternateContent>
      <p:sp>
        <p:nvSpPr>
          <p:cNvPr id="3" name="Google Shape;595;p33">
            <a:extLst>
              <a:ext uri="{FF2B5EF4-FFF2-40B4-BE49-F238E27FC236}">
                <a16:creationId xmlns:a16="http://schemas.microsoft.com/office/drawing/2014/main" id="{DAC45B12-F5AB-C70B-CC76-AC5BAD231D7A}"/>
              </a:ext>
            </a:extLst>
          </p:cNvPr>
          <p:cNvSpPr txBox="1"/>
          <p:nvPr/>
        </p:nvSpPr>
        <p:spPr>
          <a:xfrm>
            <a:off x="6592500" y="3636738"/>
            <a:ext cx="2094300" cy="28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6"/>
                </a:solidFill>
                <a:latin typeface="Fira Sans"/>
                <a:ea typeface="Fira Sans"/>
                <a:cs typeface="Fira Sans"/>
                <a:sym typeface="Fira Sans"/>
              </a:rPr>
              <a:t>The Third Layer</a:t>
            </a:r>
            <a:endParaRPr b="1" dirty="0">
              <a:solidFill>
                <a:schemeClr val="accent6"/>
              </a:solidFill>
              <a:latin typeface="Fira Sans"/>
              <a:ea typeface="Fira Sans"/>
              <a:cs typeface="Fira Sans"/>
              <a:sym typeface="Fira Sans"/>
            </a:endParaRPr>
          </a:p>
        </p:txBody>
      </p:sp>
      <p:sp>
        <p:nvSpPr>
          <p:cNvPr id="5" name="Google Shape;596;p33">
            <a:extLst>
              <a:ext uri="{FF2B5EF4-FFF2-40B4-BE49-F238E27FC236}">
                <a16:creationId xmlns:a16="http://schemas.microsoft.com/office/drawing/2014/main" id="{8EA062F1-88D7-D4DF-D99A-2009AB0390E5}"/>
              </a:ext>
            </a:extLst>
          </p:cNvPr>
          <p:cNvSpPr txBox="1"/>
          <p:nvPr/>
        </p:nvSpPr>
        <p:spPr>
          <a:xfrm>
            <a:off x="5902000" y="3984063"/>
            <a:ext cx="2784600" cy="517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This is where L293D Motor Driver shield is mounted on arduino</a:t>
            </a:r>
            <a:endParaRPr sz="1200" dirty="0">
              <a:solidFill>
                <a:schemeClr val="dk1"/>
              </a:solidFill>
              <a:latin typeface="Roboto"/>
              <a:ea typeface="Roboto"/>
              <a:cs typeface="Roboto"/>
              <a:sym typeface="Roboto"/>
            </a:endParaRPr>
          </a:p>
        </p:txBody>
      </p:sp>
      <p:sp>
        <p:nvSpPr>
          <p:cNvPr id="6" name="Google Shape;597;p33">
            <a:extLst>
              <a:ext uri="{FF2B5EF4-FFF2-40B4-BE49-F238E27FC236}">
                <a16:creationId xmlns:a16="http://schemas.microsoft.com/office/drawing/2014/main" id="{CD1243EA-E261-18AE-B25B-8C1B40DC9D4F}"/>
              </a:ext>
            </a:extLst>
          </p:cNvPr>
          <p:cNvSpPr txBox="1"/>
          <p:nvPr/>
        </p:nvSpPr>
        <p:spPr>
          <a:xfrm>
            <a:off x="4596150" y="3636744"/>
            <a:ext cx="7506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accent6"/>
                </a:solidFill>
                <a:latin typeface="Fira Sans"/>
                <a:ea typeface="Fira Sans"/>
                <a:cs typeface="Fira Sans"/>
                <a:sym typeface="Fira Sans"/>
              </a:rPr>
              <a:t>03</a:t>
            </a:r>
            <a:endParaRPr b="1">
              <a:solidFill>
                <a:schemeClr val="accent6"/>
              </a:solidFill>
              <a:latin typeface="Fira Sans"/>
              <a:ea typeface="Fira Sans"/>
              <a:cs typeface="Fira Sans"/>
              <a:sym typeface="Fira Sans"/>
            </a:endParaRPr>
          </a:p>
        </p:txBody>
      </p:sp>
      <p:grpSp>
        <p:nvGrpSpPr>
          <p:cNvPr id="7" name="Google Shape;679;p33">
            <a:extLst>
              <a:ext uri="{FF2B5EF4-FFF2-40B4-BE49-F238E27FC236}">
                <a16:creationId xmlns:a16="http://schemas.microsoft.com/office/drawing/2014/main" id="{F55BF5D5-2A38-076B-C51E-6DCD78BC579E}"/>
              </a:ext>
            </a:extLst>
          </p:cNvPr>
          <p:cNvGrpSpPr/>
          <p:nvPr/>
        </p:nvGrpSpPr>
        <p:grpSpPr>
          <a:xfrm>
            <a:off x="5024749" y="4093049"/>
            <a:ext cx="595200" cy="595200"/>
            <a:chOff x="5024749" y="2869674"/>
            <a:chExt cx="595200" cy="595200"/>
          </a:xfrm>
        </p:grpSpPr>
        <p:sp>
          <p:nvSpPr>
            <p:cNvPr id="8" name="Google Shape;680;p33">
              <a:extLst>
                <a:ext uri="{FF2B5EF4-FFF2-40B4-BE49-F238E27FC236}">
                  <a16:creationId xmlns:a16="http://schemas.microsoft.com/office/drawing/2014/main" id="{354F816C-6620-FDB1-8B64-524FF6E304F9}"/>
                </a:ext>
              </a:extLst>
            </p:cNvPr>
            <p:cNvSpPr/>
            <p:nvPr/>
          </p:nvSpPr>
          <p:spPr>
            <a:xfrm>
              <a:off x="5024749" y="2869674"/>
              <a:ext cx="595200" cy="595200"/>
            </a:xfrm>
            <a:prstGeom prst="ellipse">
              <a:avLst/>
            </a:prstGeom>
            <a:no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81;p33">
              <a:extLst>
                <a:ext uri="{FF2B5EF4-FFF2-40B4-BE49-F238E27FC236}">
                  <a16:creationId xmlns:a16="http://schemas.microsoft.com/office/drawing/2014/main" id="{0F899A55-0765-AFBB-EAE9-434BB6511A76}"/>
                </a:ext>
              </a:extLst>
            </p:cNvPr>
            <p:cNvSpPr/>
            <p:nvPr/>
          </p:nvSpPr>
          <p:spPr>
            <a:xfrm>
              <a:off x="5206075" y="2982749"/>
              <a:ext cx="278643" cy="383600"/>
            </a:xfrm>
            <a:custGeom>
              <a:avLst/>
              <a:gdLst/>
              <a:ahLst/>
              <a:cxnLst/>
              <a:rect l="l" t="t" r="r" b="b"/>
              <a:pathLst>
                <a:path w="2033" h="2815" extrusionOk="0">
                  <a:moveTo>
                    <a:pt x="376" y="1"/>
                  </a:moveTo>
                  <a:lnTo>
                    <a:pt x="1" y="1501"/>
                  </a:lnTo>
                  <a:lnTo>
                    <a:pt x="845" y="1501"/>
                  </a:lnTo>
                  <a:lnTo>
                    <a:pt x="251" y="2814"/>
                  </a:lnTo>
                  <a:lnTo>
                    <a:pt x="2032" y="814"/>
                  </a:lnTo>
                  <a:lnTo>
                    <a:pt x="1095" y="876"/>
                  </a:lnTo>
                  <a:lnTo>
                    <a:pt x="14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 name="Google Shape;683;p33">
            <a:extLst>
              <a:ext uri="{FF2B5EF4-FFF2-40B4-BE49-F238E27FC236}">
                <a16:creationId xmlns:a16="http://schemas.microsoft.com/office/drawing/2014/main" id="{99AA42B4-69A2-6BFC-1087-B96357744933}"/>
              </a:ext>
            </a:extLst>
          </p:cNvPr>
          <p:cNvCxnSpPr/>
          <p:nvPr/>
        </p:nvCxnSpPr>
        <p:spPr>
          <a:xfrm rot="10800000">
            <a:off x="4604200" y="3923850"/>
            <a:ext cx="4101300" cy="0"/>
          </a:xfrm>
          <a:prstGeom prst="straightConnector1">
            <a:avLst/>
          </a:prstGeom>
          <a:noFill/>
          <a:ln w="9525" cap="flat" cmpd="sng">
            <a:solidFill>
              <a:schemeClr val="accent6"/>
            </a:solidFill>
            <a:prstDash val="solid"/>
            <a:round/>
            <a:headEnd type="none" w="med" len="med"/>
            <a:tailEnd type="none" w="med" len="med"/>
          </a:ln>
        </p:spPr>
      </p:cxnSp>
    </p:spTree>
    <p:extLst>
      <p:ext uri="{BB962C8B-B14F-4D97-AF65-F5344CB8AC3E}">
        <p14:creationId xmlns:p14="http://schemas.microsoft.com/office/powerpoint/2010/main" val="1289592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601" name="Google Shape;601;p33"/>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The Final System</a:t>
            </a:r>
            <a:endParaRPr dirty="0"/>
          </a:p>
        </p:txBody>
      </p:sp>
      <mc:AlternateContent xmlns:mc="http://schemas.openxmlformats.org/markup-compatibility/2006">
        <mc:Choice xmlns:am3d="http://schemas.microsoft.com/office/drawing/2017/model3d" Requires="am3d">
          <p:graphicFrame>
            <p:nvGraphicFramePr>
              <p:cNvPr id="2" name="!!3D">
                <a:extLst>
                  <a:ext uri="{FF2B5EF4-FFF2-40B4-BE49-F238E27FC236}">
                    <a16:creationId xmlns:a16="http://schemas.microsoft.com/office/drawing/2014/main" id="{407BA075-0824-D3F6-8F42-B342EE7D7C49}"/>
                  </a:ext>
                </a:extLst>
              </p:cNvPr>
              <p:cNvGraphicFramePr>
                <a:graphicFrameLocks noChangeAspect="1"/>
              </p:cNvGraphicFramePr>
              <p:nvPr>
                <p:extLst>
                  <p:ext uri="{D42A27DB-BD31-4B8C-83A1-F6EECF244321}">
                    <p14:modId xmlns:p14="http://schemas.microsoft.com/office/powerpoint/2010/main" val="488522181"/>
                  </p:ext>
                </p:extLst>
              </p:nvPr>
            </p:nvGraphicFramePr>
            <p:xfrm>
              <a:off x="2254587" y="1234098"/>
              <a:ext cx="4634826" cy="2675303"/>
            </p:xfrm>
            <a:graphic>
              <a:graphicData uri="http://schemas.microsoft.com/office/drawing/2017/model3d">
                <am3d:model3d r:embed="rId3">
                  <am3d:spPr>
                    <a:xfrm>
                      <a:off x="0" y="0"/>
                      <a:ext cx="4634826" cy="2675303"/>
                    </a:xfrm>
                    <a:prstGeom prst="rect">
                      <a:avLst/>
                    </a:prstGeom>
                  </am3d:spPr>
                  <am3d:camera>
                    <am3d:pos x="0" y="0" z="54702610"/>
                    <am3d:up dx="0" dy="36000000" dz="0"/>
                    <am3d:lookAt x="0" y="0" z="0"/>
                    <am3d:perspective fov="2700000"/>
                  </am3d:camera>
                  <am3d:trans>
                    <am3d:meterPerModelUnit n="5291" d="1000000"/>
                    <am3d:preTrans dx="3142857" dy="-2795904" dz="-12524189"/>
                    <am3d:scale>
                      <am3d:sx n="1000000" d="1000000"/>
                      <am3d:sy n="1000000" d="1000000"/>
                      <am3d:sz n="1000000" d="1000000"/>
                    </am3d:scale>
                    <am3d:rot ax="3278031" ay="389672" az="-10256763"/>
                    <am3d:postTrans dx="0" dy="0" dz="0"/>
                  </am3d:trans>
                  <am3d:raster rName="Office3DRenderer" rVer="16.0.8326">
                    <am3d:blip r:embed="rId4"/>
                  </am3d:raster>
                  <am3d:objViewport viewportSz="528396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a:extLst>
                  <a:ext uri="{FF2B5EF4-FFF2-40B4-BE49-F238E27FC236}">
                    <a16:creationId xmlns:a16="http://schemas.microsoft.com/office/drawing/2014/main" id="{407BA075-0824-D3F6-8F42-B342EE7D7C49}"/>
                  </a:ext>
                </a:extLst>
              </p:cNvPr>
              <p:cNvPicPr>
                <a:picLocks noGrp="1" noRot="1" noChangeAspect="1" noMove="1" noResize="1" noEditPoints="1" noAdjustHandles="1" noChangeArrowheads="1" noChangeShapeType="1" noCrop="1"/>
              </p:cNvPicPr>
              <p:nvPr/>
            </p:nvPicPr>
            <p:blipFill>
              <a:blip r:embed="rId4"/>
              <a:stretch>
                <a:fillRect/>
              </a:stretch>
            </p:blipFill>
            <p:spPr>
              <a:xfrm>
                <a:off x="2254587" y="1234098"/>
                <a:ext cx="4634826" cy="2675303"/>
              </a:xfrm>
              <a:prstGeom prst="rect">
                <a:avLst/>
              </a:prstGeom>
            </p:spPr>
          </p:pic>
        </mc:Fallback>
      </mc:AlternateContent>
    </p:spTree>
    <p:extLst>
      <p:ext uri="{BB962C8B-B14F-4D97-AF65-F5344CB8AC3E}">
        <p14:creationId xmlns:p14="http://schemas.microsoft.com/office/powerpoint/2010/main" val="2487255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grpSp>
        <p:nvGrpSpPr>
          <p:cNvPr id="2" name="Google Shape;2024;p47">
            <a:extLst>
              <a:ext uri="{FF2B5EF4-FFF2-40B4-BE49-F238E27FC236}">
                <a16:creationId xmlns:a16="http://schemas.microsoft.com/office/drawing/2014/main" id="{DCB28A4E-EFA5-C1BD-07B4-CE5E88CC5C62}"/>
              </a:ext>
            </a:extLst>
          </p:cNvPr>
          <p:cNvGrpSpPr/>
          <p:nvPr/>
        </p:nvGrpSpPr>
        <p:grpSpPr>
          <a:xfrm>
            <a:off x="457200" y="1220047"/>
            <a:ext cx="8229600" cy="3261300"/>
            <a:chOff x="457200" y="1465097"/>
            <a:chExt cx="8229600" cy="3261300"/>
          </a:xfrm>
        </p:grpSpPr>
        <p:sp>
          <p:nvSpPr>
            <p:cNvPr id="4" name="Google Shape;2025;p47">
              <a:extLst>
                <a:ext uri="{FF2B5EF4-FFF2-40B4-BE49-F238E27FC236}">
                  <a16:creationId xmlns:a16="http://schemas.microsoft.com/office/drawing/2014/main" id="{D40A72EA-F387-544B-1661-CEC5E6304306}"/>
                </a:ext>
              </a:extLst>
            </p:cNvPr>
            <p:cNvSpPr/>
            <p:nvPr/>
          </p:nvSpPr>
          <p:spPr>
            <a:xfrm>
              <a:off x="3246150" y="1769897"/>
              <a:ext cx="2651700" cy="2651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026;p47">
              <a:extLst>
                <a:ext uri="{FF2B5EF4-FFF2-40B4-BE49-F238E27FC236}">
                  <a16:creationId xmlns:a16="http://schemas.microsoft.com/office/drawing/2014/main" id="{5BD117C6-6763-6D7B-835F-900A1FFFAB17}"/>
                </a:ext>
              </a:extLst>
            </p:cNvPr>
            <p:cNvSpPr/>
            <p:nvPr/>
          </p:nvSpPr>
          <p:spPr>
            <a:xfrm>
              <a:off x="457200" y="1465097"/>
              <a:ext cx="2222700" cy="6912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027;p47">
              <a:extLst>
                <a:ext uri="{FF2B5EF4-FFF2-40B4-BE49-F238E27FC236}">
                  <a16:creationId xmlns:a16="http://schemas.microsoft.com/office/drawing/2014/main" id="{E4E96791-A25A-EFCF-562C-44FA5EA0C67A}"/>
                </a:ext>
              </a:extLst>
            </p:cNvPr>
            <p:cNvSpPr/>
            <p:nvPr/>
          </p:nvSpPr>
          <p:spPr>
            <a:xfrm>
              <a:off x="457200" y="2750147"/>
              <a:ext cx="2222700" cy="6912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028;p47">
              <a:extLst>
                <a:ext uri="{FF2B5EF4-FFF2-40B4-BE49-F238E27FC236}">
                  <a16:creationId xmlns:a16="http://schemas.microsoft.com/office/drawing/2014/main" id="{F17D85EC-2264-6807-C5F5-19AF803EEA17}"/>
                </a:ext>
              </a:extLst>
            </p:cNvPr>
            <p:cNvSpPr/>
            <p:nvPr/>
          </p:nvSpPr>
          <p:spPr>
            <a:xfrm>
              <a:off x="457200" y="4035197"/>
              <a:ext cx="2222700" cy="6912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29;p47">
              <a:extLst>
                <a:ext uri="{FF2B5EF4-FFF2-40B4-BE49-F238E27FC236}">
                  <a16:creationId xmlns:a16="http://schemas.microsoft.com/office/drawing/2014/main" id="{DC1DCC4C-A971-672D-8064-C05D7751BCC5}"/>
                </a:ext>
              </a:extLst>
            </p:cNvPr>
            <p:cNvSpPr/>
            <p:nvPr/>
          </p:nvSpPr>
          <p:spPr>
            <a:xfrm>
              <a:off x="6464100" y="1465097"/>
              <a:ext cx="2222700" cy="6912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030;p47">
              <a:extLst>
                <a:ext uri="{FF2B5EF4-FFF2-40B4-BE49-F238E27FC236}">
                  <a16:creationId xmlns:a16="http://schemas.microsoft.com/office/drawing/2014/main" id="{62A3EC18-1EFA-B0B4-D4CB-8B9FFACD0C03}"/>
                </a:ext>
              </a:extLst>
            </p:cNvPr>
            <p:cNvSpPr/>
            <p:nvPr/>
          </p:nvSpPr>
          <p:spPr>
            <a:xfrm>
              <a:off x="6464100" y="2750147"/>
              <a:ext cx="2222700" cy="6912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031;p47">
              <a:extLst>
                <a:ext uri="{FF2B5EF4-FFF2-40B4-BE49-F238E27FC236}">
                  <a16:creationId xmlns:a16="http://schemas.microsoft.com/office/drawing/2014/main" id="{8C464ED8-E272-6545-8D9E-CF307904B090}"/>
                </a:ext>
              </a:extLst>
            </p:cNvPr>
            <p:cNvSpPr/>
            <p:nvPr/>
          </p:nvSpPr>
          <p:spPr>
            <a:xfrm>
              <a:off x="6464100" y="4035197"/>
              <a:ext cx="2222700" cy="6912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2032;p47">
              <a:extLst>
                <a:ext uri="{FF2B5EF4-FFF2-40B4-BE49-F238E27FC236}">
                  <a16:creationId xmlns:a16="http://schemas.microsoft.com/office/drawing/2014/main" id="{6E58DCF8-416A-D4E5-7B5C-B855FC376790}"/>
                </a:ext>
              </a:extLst>
            </p:cNvPr>
            <p:cNvCxnSpPr>
              <a:stCxn id="5" idx="3"/>
              <a:endCxn id="4" idx="1"/>
            </p:cNvCxnSpPr>
            <p:nvPr/>
          </p:nvCxnSpPr>
          <p:spPr>
            <a:xfrm>
              <a:off x="2679900" y="1810697"/>
              <a:ext cx="954600" cy="347400"/>
            </a:xfrm>
            <a:prstGeom prst="bentConnector2">
              <a:avLst/>
            </a:prstGeom>
            <a:noFill/>
            <a:ln w="9525" cap="flat" cmpd="sng">
              <a:solidFill>
                <a:schemeClr val="dk2"/>
              </a:solidFill>
              <a:prstDash val="solid"/>
              <a:round/>
              <a:headEnd type="none" w="med" len="med"/>
              <a:tailEnd type="none" w="med" len="med"/>
            </a:ln>
          </p:spPr>
        </p:cxnSp>
        <p:cxnSp>
          <p:nvCxnSpPr>
            <p:cNvPr id="12" name="Google Shape;2033;p47">
              <a:extLst>
                <a:ext uri="{FF2B5EF4-FFF2-40B4-BE49-F238E27FC236}">
                  <a16:creationId xmlns:a16="http://schemas.microsoft.com/office/drawing/2014/main" id="{D91F93AB-6AC3-9F4D-2888-14C7D252DEAB}"/>
                </a:ext>
              </a:extLst>
            </p:cNvPr>
            <p:cNvCxnSpPr>
              <a:stCxn id="6" idx="3"/>
              <a:endCxn id="4" idx="2"/>
            </p:cNvCxnSpPr>
            <p:nvPr/>
          </p:nvCxnSpPr>
          <p:spPr>
            <a:xfrm>
              <a:off x="2679900" y="3095747"/>
              <a:ext cx="566400" cy="600"/>
            </a:xfrm>
            <a:prstGeom prst="bentConnector3">
              <a:avLst>
                <a:gd name="adj1" fmla="val 49987"/>
              </a:avLst>
            </a:prstGeom>
            <a:noFill/>
            <a:ln w="9525" cap="flat" cmpd="sng">
              <a:solidFill>
                <a:schemeClr val="dk2"/>
              </a:solidFill>
              <a:prstDash val="solid"/>
              <a:round/>
              <a:headEnd type="none" w="med" len="med"/>
              <a:tailEnd type="none" w="med" len="med"/>
            </a:ln>
          </p:spPr>
        </p:cxnSp>
        <p:cxnSp>
          <p:nvCxnSpPr>
            <p:cNvPr id="13" name="Google Shape;2034;p47">
              <a:extLst>
                <a:ext uri="{FF2B5EF4-FFF2-40B4-BE49-F238E27FC236}">
                  <a16:creationId xmlns:a16="http://schemas.microsoft.com/office/drawing/2014/main" id="{612F129A-C9C1-6A04-9DFF-F8D203031AC4}"/>
                </a:ext>
              </a:extLst>
            </p:cNvPr>
            <p:cNvCxnSpPr>
              <a:stCxn id="7" idx="3"/>
              <a:endCxn id="4" idx="3"/>
            </p:cNvCxnSpPr>
            <p:nvPr/>
          </p:nvCxnSpPr>
          <p:spPr>
            <a:xfrm rot="10800000" flipH="1">
              <a:off x="2679900" y="4033397"/>
              <a:ext cx="954600" cy="347400"/>
            </a:xfrm>
            <a:prstGeom prst="bentConnector2">
              <a:avLst/>
            </a:prstGeom>
            <a:noFill/>
            <a:ln w="9525" cap="flat" cmpd="sng">
              <a:solidFill>
                <a:schemeClr val="dk2"/>
              </a:solidFill>
              <a:prstDash val="solid"/>
              <a:round/>
              <a:headEnd type="none" w="med" len="med"/>
              <a:tailEnd type="none" w="med" len="med"/>
            </a:ln>
          </p:spPr>
        </p:cxnSp>
        <p:cxnSp>
          <p:nvCxnSpPr>
            <p:cNvPr id="14" name="Google Shape;2035;p47">
              <a:extLst>
                <a:ext uri="{FF2B5EF4-FFF2-40B4-BE49-F238E27FC236}">
                  <a16:creationId xmlns:a16="http://schemas.microsoft.com/office/drawing/2014/main" id="{D52A586E-8A0B-ED8F-4DDD-B3B298A2D973}"/>
                </a:ext>
              </a:extLst>
            </p:cNvPr>
            <p:cNvCxnSpPr>
              <a:stCxn id="8" idx="1"/>
              <a:endCxn id="4" idx="7"/>
            </p:cNvCxnSpPr>
            <p:nvPr/>
          </p:nvCxnSpPr>
          <p:spPr>
            <a:xfrm flipH="1">
              <a:off x="5509500" y="1810697"/>
              <a:ext cx="954600" cy="347400"/>
            </a:xfrm>
            <a:prstGeom prst="bentConnector2">
              <a:avLst/>
            </a:prstGeom>
            <a:noFill/>
            <a:ln w="9525" cap="flat" cmpd="sng">
              <a:solidFill>
                <a:schemeClr val="dk2"/>
              </a:solidFill>
              <a:prstDash val="solid"/>
              <a:round/>
              <a:headEnd type="none" w="med" len="med"/>
              <a:tailEnd type="none" w="med" len="med"/>
            </a:ln>
          </p:spPr>
        </p:cxnSp>
        <p:cxnSp>
          <p:nvCxnSpPr>
            <p:cNvPr id="15" name="Google Shape;2036;p47">
              <a:extLst>
                <a:ext uri="{FF2B5EF4-FFF2-40B4-BE49-F238E27FC236}">
                  <a16:creationId xmlns:a16="http://schemas.microsoft.com/office/drawing/2014/main" id="{117AD473-2B4D-1466-EC63-430704A5EC91}"/>
                </a:ext>
              </a:extLst>
            </p:cNvPr>
            <p:cNvCxnSpPr>
              <a:stCxn id="9" idx="1"/>
              <a:endCxn id="4" idx="6"/>
            </p:cNvCxnSpPr>
            <p:nvPr/>
          </p:nvCxnSpPr>
          <p:spPr>
            <a:xfrm flipH="1">
              <a:off x="5898000" y="3095747"/>
              <a:ext cx="566100" cy="600"/>
            </a:xfrm>
            <a:prstGeom prst="bentConnector3">
              <a:avLst>
                <a:gd name="adj1" fmla="val 49987"/>
              </a:avLst>
            </a:prstGeom>
            <a:noFill/>
            <a:ln w="9525" cap="flat" cmpd="sng">
              <a:solidFill>
                <a:schemeClr val="dk2"/>
              </a:solidFill>
              <a:prstDash val="solid"/>
              <a:round/>
              <a:headEnd type="none" w="med" len="med"/>
              <a:tailEnd type="none" w="med" len="med"/>
            </a:ln>
          </p:spPr>
        </p:cxnSp>
        <p:cxnSp>
          <p:nvCxnSpPr>
            <p:cNvPr id="16" name="Google Shape;2037;p47">
              <a:extLst>
                <a:ext uri="{FF2B5EF4-FFF2-40B4-BE49-F238E27FC236}">
                  <a16:creationId xmlns:a16="http://schemas.microsoft.com/office/drawing/2014/main" id="{668DFED6-991D-470A-E099-113ACAE3B90B}"/>
                </a:ext>
              </a:extLst>
            </p:cNvPr>
            <p:cNvCxnSpPr>
              <a:stCxn id="10" idx="1"/>
              <a:endCxn id="4" idx="5"/>
            </p:cNvCxnSpPr>
            <p:nvPr/>
          </p:nvCxnSpPr>
          <p:spPr>
            <a:xfrm rot="10800000">
              <a:off x="5509500" y="4033397"/>
              <a:ext cx="954600" cy="347400"/>
            </a:xfrm>
            <a:prstGeom prst="bentConnector2">
              <a:avLst/>
            </a:prstGeom>
            <a:noFill/>
            <a:ln w="9525" cap="flat" cmpd="sng">
              <a:solidFill>
                <a:schemeClr val="dk2"/>
              </a:solidFill>
              <a:prstDash val="solid"/>
              <a:round/>
              <a:headEnd type="none" w="med" len="med"/>
              <a:tailEnd type="none" w="med" len="med"/>
            </a:ln>
          </p:spPr>
        </p:cxnSp>
        <p:sp>
          <p:nvSpPr>
            <p:cNvPr id="17" name="Google Shape;2038;p47">
              <a:extLst>
                <a:ext uri="{FF2B5EF4-FFF2-40B4-BE49-F238E27FC236}">
                  <a16:creationId xmlns:a16="http://schemas.microsoft.com/office/drawing/2014/main" id="{A442D148-CABA-924C-C045-1707FAAF95DB}"/>
                </a:ext>
              </a:extLst>
            </p:cNvPr>
            <p:cNvSpPr/>
            <p:nvPr/>
          </p:nvSpPr>
          <p:spPr>
            <a:xfrm>
              <a:off x="3342900" y="1866962"/>
              <a:ext cx="2458200" cy="2458200"/>
            </a:xfrm>
            <a:prstGeom prst="ellips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31"/>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The Final System</a:t>
            </a:r>
            <a:endParaRPr dirty="0"/>
          </a:p>
        </p:txBody>
      </p:sp>
      <mc:AlternateContent xmlns:mc="http://schemas.openxmlformats.org/markup-compatibility/2006">
        <mc:Choice xmlns:am3d="http://schemas.microsoft.com/office/drawing/2017/model3d" Requires="am3d">
          <p:graphicFrame>
            <p:nvGraphicFramePr>
              <p:cNvPr id="3" name="!!3D">
                <a:extLst>
                  <a:ext uri="{FF2B5EF4-FFF2-40B4-BE49-F238E27FC236}">
                    <a16:creationId xmlns:a16="http://schemas.microsoft.com/office/drawing/2014/main" id="{0E742BF0-B40D-4AF8-E934-1EFDD9A3056D}"/>
                  </a:ext>
                </a:extLst>
              </p:cNvPr>
              <p:cNvGraphicFramePr>
                <a:graphicFrameLocks noChangeAspect="1"/>
              </p:cNvGraphicFramePr>
              <p:nvPr>
                <p:extLst>
                  <p:ext uri="{D42A27DB-BD31-4B8C-83A1-F6EECF244321}">
                    <p14:modId xmlns:p14="http://schemas.microsoft.com/office/powerpoint/2010/main" val="26393508"/>
                  </p:ext>
                </p:extLst>
              </p:nvPr>
            </p:nvGraphicFramePr>
            <p:xfrm rot="21019211">
              <a:off x="3375115" y="2221382"/>
              <a:ext cx="2382428" cy="1093783"/>
            </p:xfrm>
            <a:graphic>
              <a:graphicData uri="http://schemas.microsoft.com/office/drawing/2017/model3d">
                <am3d:model3d r:embed="rId3">
                  <am3d:spPr>
                    <a:xfrm rot="21019211">
                      <a:off x="0" y="0"/>
                      <a:ext cx="2382428" cy="1093783"/>
                    </a:xfrm>
                    <a:prstGeom prst="rect">
                      <a:avLst/>
                    </a:prstGeom>
                  </am3d:spPr>
                  <am3d:camera>
                    <am3d:pos x="0" y="0" z="54702610"/>
                    <am3d:up dx="0" dy="36000000" dz="0"/>
                    <am3d:lookAt x="0" y="0" z="0"/>
                    <am3d:perspective fov="2700000"/>
                  </am3d:camera>
                  <am3d:trans>
                    <am3d:meterPerModelUnit n="5291" d="1000000"/>
                    <am3d:preTrans dx="3142857" dy="-2795904" dz="-12524189"/>
                    <am3d:scale>
                      <am3d:sx n="1000000" d="1000000"/>
                      <am3d:sy n="1000000" d="1000000"/>
                      <am3d:sz n="1000000" d="1000000"/>
                    </am3d:scale>
                    <am3d:rot ax="-4203128" ay="-12180" az="33549"/>
                    <am3d:postTrans dx="0" dy="0" dz="0"/>
                  </am3d:trans>
                  <am3d:raster rName="Office3DRenderer" rVer="16.0.8326">
                    <am3d:blip r:embed="rId4"/>
                  </am3d:raster>
                  <am3d:objViewport viewportSz="269165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a:extLst>
                  <a:ext uri="{FF2B5EF4-FFF2-40B4-BE49-F238E27FC236}">
                    <a16:creationId xmlns:a16="http://schemas.microsoft.com/office/drawing/2014/main" id="{0E742BF0-B40D-4AF8-E934-1EFDD9A3056D}"/>
                  </a:ext>
                </a:extLst>
              </p:cNvPr>
              <p:cNvPicPr>
                <a:picLocks noGrp="1" noRot="1" noChangeAspect="1" noMove="1" noResize="1" noEditPoints="1" noAdjustHandles="1" noChangeArrowheads="1" noChangeShapeType="1" noCrop="1"/>
              </p:cNvPicPr>
              <p:nvPr/>
            </p:nvPicPr>
            <p:blipFill>
              <a:blip r:embed="rId4"/>
              <a:stretch>
                <a:fillRect/>
              </a:stretch>
            </p:blipFill>
            <p:spPr>
              <a:xfrm rot="21019211">
                <a:off x="3375115" y="2221382"/>
                <a:ext cx="2382428" cy="1093783"/>
              </a:xfrm>
              <a:prstGeom prst="rect">
                <a:avLst/>
              </a:prstGeom>
            </p:spPr>
          </p:pic>
        </mc:Fallback>
      </mc:AlternateContent>
      <p:sp>
        <p:nvSpPr>
          <p:cNvPr id="18" name="Google Shape;2039;p47">
            <a:extLst>
              <a:ext uri="{FF2B5EF4-FFF2-40B4-BE49-F238E27FC236}">
                <a16:creationId xmlns:a16="http://schemas.microsoft.com/office/drawing/2014/main" id="{3FC6C668-3BFB-59BF-7823-AAA52D3477A9}"/>
              </a:ext>
            </a:extLst>
          </p:cNvPr>
          <p:cNvSpPr/>
          <p:nvPr/>
        </p:nvSpPr>
        <p:spPr>
          <a:xfrm>
            <a:off x="6575325" y="1325047"/>
            <a:ext cx="481200" cy="48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2</a:t>
            </a:r>
            <a:endParaRPr sz="2000" b="1">
              <a:solidFill>
                <a:schemeClr val="lt1"/>
              </a:solidFill>
              <a:latin typeface="Fira Sans"/>
              <a:ea typeface="Fira Sans"/>
              <a:cs typeface="Fira Sans"/>
              <a:sym typeface="Fira Sans"/>
            </a:endParaRPr>
          </a:p>
        </p:txBody>
      </p:sp>
      <p:sp>
        <p:nvSpPr>
          <p:cNvPr id="19" name="Google Shape;2040;p47">
            <a:extLst>
              <a:ext uri="{FF2B5EF4-FFF2-40B4-BE49-F238E27FC236}">
                <a16:creationId xmlns:a16="http://schemas.microsoft.com/office/drawing/2014/main" id="{4C0DEBB6-B679-CED9-DFE5-DF05776F5846}"/>
              </a:ext>
            </a:extLst>
          </p:cNvPr>
          <p:cNvSpPr/>
          <p:nvPr/>
        </p:nvSpPr>
        <p:spPr>
          <a:xfrm>
            <a:off x="6575325" y="2610100"/>
            <a:ext cx="481200" cy="48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4</a:t>
            </a:r>
            <a:endParaRPr sz="2000" b="1">
              <a:solidFill>
                <a:schemeClr val="lt1"/>
              </a:solidFill>
              <a:latin typeface="Fira Sans"/>
              <a:ea typeface="Fira Sans"/>
              <a:cs typeface="Fira Sans"/>
              <a:sym typeface="Fira Sans"/>
            </a:endParaRPr>
          </a:p>
        </p:txBody>
      </p:sp>
      <p:sp>
        <p:nvSpPr>
          <p:cNvPr id="20" name="Google Shape;2041;p47">
            <a:extLst>
              <a:ext uri="{FF2B5EF4-FFF2-40B4-BE49-F238E27FC236}">
                <a16:creationId xmlns:a16="http://schemas.microsoft.com/office/drawing/2014/main" id="{0A5650C9-B34B-1EEC-A2B0-1BBB14B496CF}"/>
              </a:ext>
            </a:extLst>
          </p:cNvPr>
          <p:cNvSpPr/>
          <p:nvPr/>
        </p:nvSpPr>
        <p:spPr>
          <a:xfrm>
            <a:off x="6575325" y="3895147"/>
            <a:ext cx="481200" cy="481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6</a:t>
            </a:r>
            <a:endParaRPr sz="2000" b="1">
              <a:solidFill>
                <a:schemeClr val="lt1"/>
              </a:solidFill>
              <a:latin typeface="Fira Sans"/>
              <a:ea typeface="Fira Sans"/>
              <a:cs typeface="Fira Sans"/>
              <a:sym typeface="Fira Sans"/>
            </a:endParaRPr>
          </a:p>
        </p:txBody>
      </p:sp>
      <p:sp>
        <p:nvSpPr>
          <p:cNvPr id="21" name="Google Shape;2042;p47">
            <a:extLst>
              <a:ext uri="{FF2B5EF4-FFF2-40B4-BE49-F238E27FC236}">
                <a16:creationId xmlns:a16="http://schemas.microsoft.com/office/drawing/2014/main" id="{12AEEA23-5C9B-8FBD-D37F-D92A40DE06C5}"/>
              </a:ext>
            </a:extLst>
          </p:cNvPr>
          <p:cNvSpPr txBox="1"/>
          <p:nvPr/>
        </p:nvSpPr>
        <p:spPr>
          <a:xfrm>
            <a:off x="7091550" y="1305100"/>
            <a:ext cx="1510800" cy="52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dk1"/>
                </a:solidFill>
                <a:latin typeface="Roboto"/>
                <a:ea typeface="Roboto"/>
                <a:cs typeface="Roboto"/>
                <a:sym typeface="Roboto"/>
              </a:rPr>
              <a:t>TT Motors and wheels</a:t>
            </a:r>
            <a:endParaRPr sz="1200" dirty="0">
              <a:solidFill>
                <a:schemeClr val="dk1"/>
              </a:solidFill>
              <a:latin typeface="Roboto"/>
              <a:ea typeface="Roboto"/>
              <a:cs typeface="Roboto"/>
              <a:sym typeface="Roboto"/>
            </a:endParaRPr>
          </a:p>
        </p:txBody>
      </p:sp>
      <p:sp>
        <p:nvSpPr>
          <p:cNvPr id="22" name="Google Shape;2043;p47">
            <a:extLst>
              <a:ext uri="{FF2B5EF4-FFF2-40B4-BE49-F238E27FC236}">
                <a16:creationId xmlns:a16="http://schemas.microsoft.com/office/drawing/2014/main" id="{716F4F9E-1968-4A10-F1C3-A503B54D8245}"/>
              </a:ext>
            </a:extLst>
          </p:cNvPr>
          <p:cNvSpPr txBox="1"/>
          <p:nvPr/>
        </p:nvSpPr>
        <p:spPr>
          <a:xfrm>
            <a:off x="7091550" y="2590150"/>
            <a:ext cx="1510800" cy="52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dk1"/>
                </a:solidFill>
                <a:latin typeface="Roboto"/>
                <a:ea typeface="Roboto"/>
                <a:cs typeface="Roboto"/>
                <a:sym typeface="Roboto"/>
              </a:rPr>
              <a:t>Smart Camera Device</a:t>
            </a:r>
            <a:endParaRPr sz="1200" dirty="0">
              <a:solidFill>
                <a:schemeClr val="dk1"/>
              </a:solidFill>
              <a:latin typeface="Roboto"/>
              <a:ea typeface="Roboto"/>
              <a:cs typeface="Roboto"/>
              <a:sym typeface="Roboto"/>
            </a:endParaRPr>
          </a:p>
        </p:txBody>
      </p:sp>
      <p:sp>
        <p:nvSpPr>
          <p:cNvPr id="23" name="Google Shape;2044;p47">
            <a:extLst>
              <a:ext uri="{FF2B5EF4-FFF2-40B4-BE49-F238E27FC236}">
                <a16:creationId xmlns:a16="http://schemas.microsoft.com/office/drawing/2014/main" id="{578C469C-9EBB-740E-DBE1-6FCB383FCE19}"/>
              </a:ext>
            </a:extLst>
          </p:cNvPr>
          <p:cNvSpPr txBox="1"/>
          <p:nvPr/>
        </p:nvSpPr>
        <p:spPr>
          <a:xfrm>
            <a:off x="7091550" y="3875200"/>
            <a:ext cx="1510800" cy="52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dk1"/>
                </a:solidFill>
                <a:latin typeface="Roboto"/>
                <a:ea typeface="Roboto"/>
                <a:cs typeface="Roboto"/>
                <a:sym typeface="Roboto"/>
              </a:rPr>
              <a:t>Power Supply</a:t>
            </a:r>
            <a:endParaRPr sz="1200" dirty="0">
              <a:solidFill>
                <a:schemeClr val="dk1"/>
              </a:solidFill>
              <a:latin typeface="Roboto"/>
              <a:ea typeface="Roboto"/>
              <a:cs typeface="Roboto"/>
              <a:sym typeface="Roboto"/>
            </a:endParaRPr>
          </a:p>
        </p:txBody>
      </p:sp>
      <p:sp>
        <p:nvSpPr>
          <p:cNvPr id="24" name="Google Shape;2046;p47">
            <a:extLst>
              <a:ext uri="{FF2B5EF4-FFF2-40B4-BE49-F238E27FC236}">
                <a16:creationId xmlns:a16="http://schemas.microsoft.com/office/drawing/2014/main" id="{B419E617-8EA1-5596-572D-048157E87645}"/>
              </a:ext>
            </a:extLst>
          </p:cNvPr>
          <p:cNvSpPr/>
          <p:nvPr/>
        </p:nvSpPr>
        <p:spPr>
          <a:xfrm>
            <a:off x="5248930" y="1511038"/>
            <a:ext cx="177428" cy="145216"/>
          </a:xfrm>
          <a:custGeom>
            <a:avLst/>
            <a:gdLst/>
            <a:ahLst/>
            <a:cxnLst/>
            <a:rect l="l" t="t" r="r" b="b"/>
            <a:pathLst>
              <a:path w="1691" h="1384" fill="none" extrusionOk="0">
                <a:moveTo>
                  <a:pt x="216" y="1383"/>
                </a:moveTo>
                <a:lnTo>
                  <a:pt x="0" y="0"/>
                </a:lnTo>
                <a:lnTo>
                  <a:pt x="1690" y="0"/>
                </a:lnTo>
                <a:lnTo>
                  <a:pt x="246" y="1383"/>
                </a:lnTo>
                <a:lnTo>
                  <a:pt x="216" y="138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49;p47">
            <a:extLst>
              <a:ext uri="{FF2B5EF4-FFF2-40B4-BE49-F238E27FC236}">
                <a16:creationId xmlns:a16="http://schemas.microsoft.com/office/drawing/2014/main" id="{8BACA28B-FD4E-CF79-9929-57ADA46DB601}"/>
              </a:ext>
            </a:extLst>
          </p:cNvPr>
          <p:cNvSpPr/>
          <p:nvPr/>
        </p:nvSpPr>
        <p:spPr>
          <a:xfrm>
            <a:off x="2087475" y="1325047"/>
            <a:ext cx="481200" cy="481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1</a:t>
            </a:r>
            <a:endParaRPr sz="2000" b="1">
              <a:solidFill>
                <a:schemeClr val="lt1"/>
              </a:solidFill>
              <a:latin typeface="Fira Sans"/>
              <a:ea typeface="Fira Sans"/>
              <a:cs typeface="Fira Sans"/>
              <a:sym typeface="Fira Sans"/>
            </a:endParaRPr>
          </a:p>
        </p:txBody>
      </p:sp>
      <p:sp>
        <p:nvSpPr>
          <p:cNvPr id="26" name="Google Shape;2350;p47">
            <a:extLst>
              <a:ext uri="{FF2B5EF4-FFF2-40B4-BE49-F238E27FC236}">
                <a16:creationId xmlns:a16="http://schemas.microsoft.com/office/drawing/2014/main" id="{A06A846E-2A0C-80B0-5C38-7C358BF51DEB}"/>
              </a:ext>
            </a:extLst>
          </p:cNvPr>
          <p:cNvSpPr/>
          <p:nvPr/>
        </p:nvSpPr>
        <p:spPr>
          <a:xfrm>
            <a:off x="2087475" y="2610100"/>
            <a:ext cx="481200" cy="481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3</a:t>
            </a:r>
            <a:endParaRPr sz="2000" b="1">
              <a:solidFill>
                <a:schemeClr val="lt1"/>
              </a:solidFill>
              <a:latin typeface="Fira Sans"/>
              <a:ea typeface="Fira Sans"/>
              <a:cs typeface="Fira Sans"/>
              <a:sym typeface="Fira Sans"/>
            </a:endParaRPr>
          </a:p>
        </p:txBody>
      </p:sp>
      <p:sp>
        <p:nvSpPr>
          <p:cNvPr id="27" name="Google Shape;2351;p47">
            <a:extLst>
              <a:ext uri="{FF2B5EF4-FFF2-40B4-BE49-F238E27FC236}">
                <a16:creationId xmlns:a16="http://schemas.microsoft.com/office/drawing/2014/main" id="{AC590325-5EBB-54A7-DE30-02E25E7EBD08}"/>
              </a:ext>
            </a:extLst>
          </p:cNvPr>
          <p:cNvSpPr/>
          <p:nvPr/>
        </p:nvSpPr>
        <p:spPr>
          <a:xfrm>
            <a:off x="2087475" y="3895147"/>
            <a:ext cx="481200" cy="481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5</a:t>
            </a:r>
            <a:endParaRPr sz="2000" b="1">
              <a:solidFill>
                <a:schemeClr val="lt1"/>
              </a:solidFill>
              <a:latin typeface="Fira Sans"/>
              <a:ea typeface="Fira Sans"/>
              <a:cs typeface="Fira Sans"/>
              <a:sym typeface="Fira Sans"/>
            </a:endParaRPr>
          </a:p>
        </p:txBody>
      </p:sp>
      <p:sp>
        <p:nvSpPr>
          <p:cNvPr id="28" name="Google Shape;2352;p47">
            <a:extLst>
              <a:ext uri="{FF2B5EF4-FFF2-40B4-BE49-F238E27FC236}">
                <a16:creationId xmlns:a16="http://schemas.microsoft.com/office/drawing/2014/main" id="{B19660F8-0F91-8D67-21F8-0BC736C5982D}"/>
              </a:ext>
            </a:extLst>
          </p:cNvPr>
          <p:cNvSpPr txBox="1"/>
          <p:nvPr/>
        </p:nvSpPr>
        <p:spPr>
          <a:xfrm>
            <a:off x="541488" y="2590150"/>
            <a:ext cx="1510800" cy="521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Roboto"/>
                <a:ea typeface="Roboto"/>
                <a:cs typeface="Roboto"/>
                <a:sym typeface="Roboto"/>
              </a:rPr>
              <a:t>L293D Motor Driver Shield</a:t>
            </a:r>
            <a:endParaRPr sz="1200" dirty="0">
              <a:solidFill>
                <a:schemeClr val="dk1"/>
              </a:solidFill>
              <a:latin typeface="Roboto"/>
              <a:ea typeface="Roboto"/>
              <a:cs typeface="Roboto"/>
              <a:sym typeface="Roboto"/>
            </a:endParaRPr>
          </a:p>
        </p:txBody>
      </p:sp>
      <p:sp>
        <p:nvSpPr>
          <p:cNvPr id="29" name="Google Shape;2353;p47">
            <a:extLst>
              <a:ext uri="{FF2B5EF4-FFF2-40B4-BE49-F238E27FC236}">
                <a16:creationId xmlns:a16="http://schemas.microsoft.com/office/drawing/2014/main" id="{2F1C8546-BE72-D49F-C412-92D7585D5C9E}"/>
              </a:ext>
            </a:extLst>
          </p:cNvPr>
          <p:cNvSpPr txBox="1"/>
          <p:nvPr/>
        </p:nvSpPr>
        <p:spPr>
          <a:xfrm>
            <a:off x="533400" y="1305400"/>
            <a:ext cx="1519200" cy="52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Roboto"/>
                <a:ea typeface="Roboto"/>
                <a:cs typeface="Roboto"/>
                <a:sym typeface="Roboto"/>
              </a:rPr>
              <a:t>Arduino Uno and jumper wires</a:t>
            </a:r>
            <a:endParaRPr sz="1200" dirty="0">
              <a:solidFill>
                <a:schemeClr val="dk1"/>
              </a:solidFill>
              <a:latin typeface="Roboto"/>
              <a:ea typeface="Roboto"/>
              <a:cs typeface="Roboto"/>
              <a:sym typeface="Roboto"/>
            </a:endParaRPr>
          </a:p>
        </p:txBody>
      </p:sp>
      <p:sp>
        <p:nvSpPr>
          <p:cNvPr id="30" name="Google Shape;2354;p47">
            <a:extLst>
              <a:ext uri="{FF2B5EF4-FFF2-40B4-BE49-F238E27FC236}">
                <a16:creationId xmlns:a16="http://schemas.microsoft.com/office/drawing/2014/main" id="{7A8042E8-EFD4-DBFA-47E5-EAF3C90678AF}"/>
              </a:ext>
            </a:extLst>
          </p:cNvPr>
          <p:cNvSpPr txBox="1"/>
          <p:nvPr/>
        </p:nvSpPr>
        <p:spPr>
          <a:xfrm>
            <a:off x="533400" y="3875500"/>
            <a:ext cx="1519200" cy="52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Roboto"/>
                <a:ea typeface="Roboto"/>
                <a:cs typeface="Roboto"/>
                <a:sym typeface="Roboto"/>
              </a:rPr>
              <a:t>HC-06 / HC-05 Bluetooth Module</a:t>
            </a:r>
            <a:endParaRPr sz="1200" dirty="0">
              <a:solidFill>
                <a:schemeClr val="dk1"/>
              </a:solidFill>
              <a:latin typeface="Roboto"/>
              <a:ea typeface="Roboto"/>
              <a:cs typeface="Roboto"/>
              <a:sym typeface="Roboto"/>
            </a:endParaRPr>
          </a:p>
        </p:txBody>
      </p:sp>
    </p:spTree>
    <p:extLst>
      <p:ext uri="{BB962C8B-B14F-4D97-AF65-F5344CB8AC3E}">
        <p14:creationId xmlns:p14="http://schemas.microsoft.com/office/powerpoint/2010/main" val="3943065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mph" presetSubtype="256" repeatCount="indefinite" fill="hold" nodeType="afterEffect">
                                  <p:stCondLst>
                                    <p:cond delay="0"/>
                                  </p:stCondLst>
                                  <p:childTnLst>
                                    <p:animRot by="-21600000">
                                      <p:cBhvr>
                                        <p:cTn id="6" dur="20000" fill="hold"/>
                                        <p:tgtEl>
                                          <p:spTgt spid="3"/>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cxnSp>
        <p:nvCxnSpPr>
          <p:cNvPr id="307" name="Google Shape;307;p30"/>
          <p:cNvCxnSpPr>
            <a:cxnSpLocks/>
            <a:stCxn id="308" idx="1"/>
          </p:cNvCxnSpPr>
          <p:nvPr/>
        </p:nvCxnSpPr>
        <p:spPr>
          <a:xfrm rot="10800000" flipV="1">
            <a:off x="6011000" y="2990870"/>
            <a:ext cx="1090500" cy="526724"/>
          </a:xfrm>
          <a:prstGeom prst="bentConnector3">
            <a:avLst>
              <a:gd name="adj1" fmla="val 50000"/>
            </a:avLst>
          </a:prstGeom>
          <a:noFill/>
          <a:ln w="9525" cap="flat" cmpd="sng">
            <a:solidFill>
              <a:schemeClr val="accent6"/>
            </a:solidFill>
            <a:prstDash val="solid"/>
            <a:round/>
            <a:headEnd type="none" w="med" len="med"/>
            <a:tailEnd type="oval" w="med" len="med"/>
          </a:ln>
        </p:spPr>
      </p:cxnSp>
      <p:sp>
        <p:nvSpPr>
          <p:cNvPr id="309" name="Google Shape;309;p30"/>
          <p:cNvSpPr/>
          <p:nvPr/>
        </p:nvSpPr>
        <p:spPr>
          <a:xfrm>
            <a:off x="2555400" y="2592300"/>
            <a:ext cx="4033200" cy="4125300"/>
          </a:xfrm>
          <a:prstGeom prst="arc">
            <a:avLst>
              <a:gd name="adj1" fmla="val 10810440"/>
              <a:gd name="adj2" fmla="val 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Software Architecture</a:t>
            </a:r>
            <a:endParaRPr dirty="0"/>
          </a:p>
        </p:txBody>
      </p:sp>
      <p:sp>
        <p:nvSpPr>
          <p:cNvPr id="312" name="Google Shape;312;p30"/>
          <p:cNvSpPr/>
          <p:nvPr/>
        </p:nvSpPr>
        <p:spPr>
          <a:xfrm>
            <a:off x="2042500" y="4496299"/>
            <a:ext cx="5079375" cy="201153"/>
          </a:xfrm>
          <a:custGeom>
            <a:avLst/>
            <a:gdLst/>
            <a:ahLst/>
            <a:cxnLst/>
            <a:rect l="l" t="t" r="r" b="b"/>
            <a:pathLst>
              <a:path w="65016" h="2407" extrusionOk="0">
                <a:moveTo>
                  <a:pt x="1001" y="0"/>
                </a:moveTo>
                <a:lnTo>
                  <a:pt x="782" y="31"/>
                </a:lnTo>
                <a:lnTo>
                  <a:pt x="625" y="94"/>
                </a:lnTo>
                <a:lnTo>
                  <a:pt x="438" y="188"/>
                </a:lnTo>
                <a:lnTo>
                  <a:pt x="282" y="313"/>
                </a:lnTo>
                <a:lnTo>
                  <a:pt x="188" y="438"/>
                </a:lnTo>
                <a:lnTo>
                  <a:pt x="94" y="625"/>
                </a:lnTo>
                <a:lnTo>
                  <a:pt x="32" y="813"/>
                </a:lnTo>
                <a:lnTo>
                  <a:pt x="0" y="1000"/>
                </a:lnTo>
                <a:lnTo>
                  <a:pt x="0" y="1407"/>
                </a:lnTo>
                <a:lnTo>
                  <a:pt x="32" y="1626"/>
                </a:lnTo>
                <a:lnTo>
                  <a:pt x="94" y="1813"/>
                </a:lnTo>
                <a:lnTo>
                  <a:pt x="188" y="1969"/>
                </a:lnTo>
                <a:lnTo>
                  <a:pt x="282" y="2126"/>
                </a:lnTo>
                <a:lnTo>
                  <a:pt x="438" y="2251"/>
                </a:lnTo>
                <a:lnTo>
                  <a:pt x="625" y="2344"/>
                </a:lnTo>
                <a:lnTo>
                  <a:pt x="782" y="2376"/>
                </a:lnTo>
                <a:lnTo>
                  <a:pt x="1001" y="2407"/>
                </a:lnTo>
                <a:lnTo>
                  <a:pt x="64015" y="2407"/>
                </a:lnTo>
                <a:lnTo>
                  <a:pt x="64234" y="2376"/>
                </a:lnTo>
                <a:lnTo>
                  <a:pt x="64422" y="2344"/>
                </a:lnTo>
                <a:lnTo>
                  <a:pt x="64578" y="2251"/>
                </a:lnTo>
                <a:lnTo>
                  <a:pt x="64734" y="2126"/>
                </a:lnTo>
                <a:lnTo>
                  <a:pt x="64859" y="1969"/>
                </a:lnTo>
                <a:lnTo>
                  <a:pt x="64953" y="1813"/>
                </a:lnTo>
                <a:lnTo>
                  <a:pt x="65016" y="1626"/>
                </a:lnTo>
                <a:lnTo>
                  <a:pt x="65016" y="1407"/>
                </a:lnTo>
                <a:lnTo>
                  <a:pt x="65016" y="1000"/>
                </a:lnTo>
                <a:lnTo>
                  <a:pt x="65016" y="813"/>
                </a:lnTo>
                <a:lnTo>
                  <a:pt x="64953" y="625"/>
                </a:lnTo>
                <a:lnTo>
                  <a:pt x="64859" y="438"/>
                </a:lnTo>
                <a:lnTo>
                  <a:pt x="64734" y="313"/>
                </a:lnTo>
                <a:lnTo>
                  <a:pt x="64578" y="188"/>
                </a:lnTo>
                <a:lnTo>
                  <a:pt x="64422" y="94"/>
                </a:lnTo>
                <a:lnTo>
                  <a:pt x="64234" y="31"/>
                </a:lnTo>
                <a:lnTo>
                  <a:pt x="640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p:cNvSpPr txBox="1"/>
          <p:nvPr/>
        </p:nvSpPr>
        <p:spPr>
          <a:xfrm>
            <a:off x="2164827" y="1780019"/>
            <a:ext cx="1647800" cy="23083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accent2"/>
                </a:solidFill>
                <a:latin typeface="Fira Sans"/>
                <a:ea typeface="Fira Sans"/>
                <a:cs typeface="Fira Sans"/>
                <a:sym typeface="Fira Sans"/>
              </a:rPr>
              <a:t>Arduino Control System</a:t>
            </a:r>
            <a:endParaRPr b="1" dirty="0">
              <a:solidFill>
                <a:schemeClr val="accent2"/>
              </a:solidFill>
              <a:latin typeface="Fira Sans"/>
              <a:ea typeface="Fira Sans"/>
              <a:cs typeface="Fira Sans"/>
              <a:sym typeface="Fira Sans"/>
            </a:endParaRPr>
          </a:p>
        </p:txBody>
      </p:sp>
      <p:sp>
        <p:nvSpPr>
          <p:cNvPr id="359" name="Google Shape;359;p30"/>
          <p:cNvSpPr txBox="1"/>
          <p:nvPr/>
        </p:nvSpPr>
        <p:spPr>
          <a:xfrm>
            <a:off x="627702" y="2897900"/>
            <a:ext cx="1431275" cy="28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accent1"/>
                </a:solidFill>
                <a:latin typeface="Fira Sans"/>
                <a:ea typeface="Fira Sans"/>
                <a:cs typeface="Fira Sans"/>
                <a:sym typeface="Fira Sans"/>
              </a:rPr>
              <a:t>Lane Detection System</a:t>
            </a:r>
            <a:endParaRPr b="1" dirty="0">
              <a:solidFill>
                <a:schemeClr val="accent1"/>
              </a:solidFill>
              <a:latin typeface="Fira Sans"/>
              <a:ea typeface="Fira Sans"/>
              <a:cs typeface="Fira Sans"/>
              <a:sym typeface="Fira Sans"/>
            </a:endParaRPr>
          </a:p>
        </p:txBody>
      </p:sp>
      <p:sp>
        <p:nvSpPr>
          <p:cNvPr id="360" name="Google Shape;360;p30"/>
          <p:cNvSpPr txBox="1"/>
          <p:nvPr/>
        </p:nvSpPr>
        <p:spPr>
          <a:xfrm>
            <a:off x="5384674" y="1787985"/>
            <a:ext cx="1913025" cy="24034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dirty="0">
                <a:solidFill>
                  <a:schemeClr val="accent3"/>
                </a:solidFill>
                <a:latin typeface="Fira Sans"/>
                <a:ea typeface="Fira Sans"/>
                <a:cs typeface="Fira Sans"/>
                <a:sym typeface="Fira Sans"/>
              </a:rPr>
              <a:t>BT Communication System</a:t>
            </a:r>
            <a:endParaRPr b="1" dirty="0">
              <a:solidFill>
                <a:schemeClr val="accent3"/>
              </a:solidFill>
              <a:latin typeface="Fira Sans"/>
              <a:ea typeface="Fira Sans"/>
              <a:cs typeface="Fira Sans"/>
              <a:sym typeface="Fira Sans"/>
            </a:endParaRPr>
          </a:p>
        </p:txBody>
      </p:sp>
      <p:sp>
        <p:nvSpPr>
          <p:cNvPr id="308" name="Google Shape;308;p30"/>
          <p:cNvSpPr txBox="1"/>
          <p:nvPr/>
        </p:nvSpPr>
        <p:spPr>
          <a:xfrm>
            <a:off x="7101500" y="2882644"/>
            <a:ext cx="2028300" cy="2164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accent6"/>
                </a:solidFill>
                <a:latin typeface="Fira Sans"/>
                <a:ea typeface="Fira Sans"/>
                <a:cs typeface="Fira Sans"/>
                <a:sym typeface="Fira Sans"/>
              </a:rPr>
              <a:t>Camera Feed Transmission system</a:t>
            </a:r>
            <a:endParaRPr b="1" dirty="0">
              <a:solidFill>
                <a:schemeClr val="accent6"/>
              </a:solidFill>
              <a:latin typeface="Fira Sans"/>
              <a:ea typeface="Fira Sans"/>
              <a:cs typeface="Fira Sans"/>
              <a:sym typeface="Fira Sans"/>
            </a:endParaRPr>
          </a:p>
        </p:txBody>
      </p:sp>
      <p:cxnSp>
        <p:nvCxnSpPr>
          <p:cNvPr id="365" name="Google Shape;365;p30"/>
          <p:cNvCxnSpPr>
            <a:cxnSpLocks/>
            <a:stCxn id="359" idx="3"/>
          </p:cNvCxnSpPr>
          <p:nvPr/>
        </p:nvCxnSpPr>
        <p:spPr>
          <a:xfrm>
            <a:off x="2058977" y="3041450"/>
            <a:ext cx="1019630" cy="401174"/>
          </a:xfrm>
          <a:prstGeom prst="bentConnector3">
            <a:avLst>
              <a:gd name="adj1" fmla="val 50000"/>
            </a:avLst>
          </a:prstGeom>
          <a:noFill/>
          <a:ln w="9525" cap="flat" cmpd="sng">
            <a:solidFill>
              <a:schemeClr val="accent1"/>
            </a:solidFill>
            <a:prstDash val="solid"/>
            <a:round/>
            <a:headEnd type="none" w="med" len="med"/>
            <a:tailEnd type="oval" w="med" len="med"/>
          </a:ln>
        </p:spPr>
      </p:cxnSp>
      <p:cxnSp>
        <p:nvCxnSpPr>
          <p:cNvPr id="366" name="Google Shape;366;p30"/>
          <p:cNvCxnSpPr/>
          <p:nvPr/>
        </p:nvCxnSpPr>
        <p:spPr>
          <a:xfrm rot="-5400000" flipH="1">
            <a:off x="3558000" y="1923425"/>
            <a:ext cx="846300" cy="581700"/>
          </a:xfrm>
          <a:prstGeom prst="bentConnector3">
            <a:avLst>
              <a:gd name="adj1" fmla="val -1338"/>
            </a:avLst>
          </a:prstGeom>
          <a:noFill/>
          <a:ln w="9525" cap="flat" cmpd="sng">
            <a:solidFill>
              <a:schemeClr val="accent2"/>
            </a:solidFill>
            <a:prstDash val="solid"/>
            <a:round/>
            <a:headEnd type="none" w="med" len="med"/>
            <a:tailEnd type="oval" w="med" len="med"/>
          </a:ln>
        </p:spPr>
      </p:cxnSp>
      <p:cxnSp>
        <p:nvCxnSpPr>
          <p:cNvPr id="367" name="Google Shape;367;p30"/>
          <p:cNvCxnSpPr/>
          <p:nvPr/>
        </p:nvCxnSpPr>
        <p:spPr>
          <a:xfrm rot="5400000">
            <a:off x="4734525" y="1931675"/>
            <a:ext cx="846300" cy="565200"/>
          </a:xfrm>
          <a:prstGeom prst="bentConnector3">
            <a:avLst>
              <a:gd name="adj1" fmla="val -1338"/>
            </a:avLst>
          </a:prstGeom>
          <a:noFill/>
          <a:ln w="9525" cap="flat" cmpd="sng">
            <a:solidFill>
              <a:schemeClr val="accent3"/>
            </a:solidFill>
            <a:prstDash val="solid"/>
            <a:round/>
            <a:headEnd type="none" w="med" len="med"/>
            <a:tailEnd type="oval" w="med" len="med"/>
          </a:ln>
        </p:spPr>
      </p:cxnSp>
      <p:sp>
        <p:nvSpPr>
          <p:cNvPr id="368" name="Google Shape;368;p30"/>
          <p:cNvSpPr/>
          <p:nvPr/>
        </p:nvSpPr>
        <p:spPr>
          <a:xfrm>
            <a:off x="1060929" y="2313329"/>
            <a:ext cx="482424" cy="482424"/>
          </a:xfrm>
          <a:custGeom>
            <a:avLst/>
            <a:gdLst/>
            <a:ahLst/>
            <a:cxnLst/>
            <a:rect l="l" t="t" r="r" b="b"/>
            <a:pathLst>
              <a:path w="19563" h="19563" extrusionOk="0">
                <a:moveTo>
                  <a:pt x="9788" y="1"/>
                </a:moveTo>
                <a:cubicBezTo>
                  <a:pt x="4382" y="1"/>
                  <a:pt x="1" y="4382"/>
                  <a:pt x="1" y="9788"/>
                </a:cubicBezTo>
                <a:cubicBezTo>
                  <a:pt x="1" y="15181"/>
                  <a:pt x="4382" y="19563"/>
                  <a:pt x="9788" y="19563"/>
                </a:cubicBezTo>
                <a:cubicBezTo>
                  <a:pt x="15181" y="19563"/>
                  <a:pt x="19563" y="15181"/>
                  <a:pt x="19563" y="9788"/>
                </a:cubicBezTo>
                <a:cubicBezTo>
                  <a:pt x="19563" y="4382"/>
                  <a:pt x="15181" y="1"/>
                  <a:pt x="97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369" name="Google Shape;369;p30"/>
          <p:cNvSpPr/>
          <p:nvPr/>
        </p:nvSpPr>
        <p:spPr>
          <a:xfrm>
            <a:off x="7931918" y="2260856"/>
            <a:ext cx="482424" cy="482424"/>
          </a:xfrm>
          <a:custGeom>
            <a:avLst/>
            <a:gdLst/>
            <a:ahLst/>
            <a:cxnLst/>
            <a:rect l="l" t="t" r="r" b="b"/>
            <a:pathLst>
              <a:path w="19563" h="19563" extrusionOk="0">
                <a:moveTo>
                  <a:pt x="9788" y="1"/>
                </a:moveTo>
                <a:cubicBezTo>
                  <a:pt x="4382" y="1"/>
                  <a:pt x="1" y="4382"/>
                  <a:pt x="1" y="9788"/>
                </a:cubicBezTo>
                <a:cubicBezTo>
                  <a:pt x="1" y="15181"/>
                  <a:pt x="4382" y="19563"/>
                  <a:pt x="9788" y="19563"/>
                </a:cubicBezTo>
                <a:cubicBezTo>
                  <a:pt x="15181" y="19563"/>
                  <a:pt x="19563" y="15181"/>
                  <a:pt x="19563" y="9788"/>
                </a:cubicBezTo>
                <a:cubicBezTo>
                  <a:pt x="19563" y="4382"/>
                  <a:pt x="15181" y="1"/>
                  <a:pt x="97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grpSp>
        <p:nvGrpSpPr>
          <p:cNvPr id="370" name="Google Shape;370;p30"/>
          <p:cNvGrpSpPr/>
          <p:nvPr/>
        </p:nvGrpSpPr>
        <p:grpSpPr>
          <a:xfrm>
            <a:off x="8031416" y="2356027"/>
            <a:ext cx="283458" cy="283459"/>
            <a:chOff x="1492675" y="2620775"/>
            <a:chExt cx="481825" cy="481827"/>
          </a:xfrm>
        </p:grpSpPr>
        <p:sp>
          <p:nvSpPr>
            <p:cNvPr id="371" name="Google Shape;371;p3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2" name="Google Shape;372;p30"/>
            <p:cNvSpPr/>
            <p:nvPr/>
          </p:nvSpPr>
          <p:spPr>
            <a:xfrm>
              <a:off x="1492675" y="2734676"/>
              <a:ext cx="481825" cy="367926"/>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73" name="Google Shape;373;p30"/>
          <p:cNvSpPr/>
          <p:nvPr/>
        </p:nvSpPr>
        <p:spPr>
          <a:xfrm>
            <a:off x="2735305" y="1132104"/>
            <a:ext cx="482424" cy="482424"/>
          </a:xfrm>
          <a:custGeom>
            <a:avLst/>
            <a:gdLst/>
            <a:ahLst/>
            <a:cxnLst/>
            <a:rect l="l" t="t" r="r" b="b"/>
            <a:pathLst>
              <a:path w="19563" h="19563" extrusionOk="0">
                <a:moveTo>
                  <a:pt x="9788" y="1"/>
                </a:moveTo>
                <a:cubicBezTo>
                  <a:pt x="4382" y="1"/>
                  <a:pt x="1" y="4382"/>
                  <a:pt x="1" y="9788"/>
                </a:cubicBezTo>
                <a:cubicBezTo>
                  <a:pt x="1" y="15181"/>
                  <a:pt x="4382" y="19563"/>
                  <a:pt x="9788" y="19563"/>
                </a:cubicBezTo>
                <a:cubicBezTo>
                  <a:pt x="15181" y="19563"/>
                  <a:pt x="19563" y="15181"/>
                  <a:pt x="19563" y="9788"/>
                </a:cubicBezTo>
                <a:cubicBezTo>
                  <a:pt x="19563" y="4382"/>
                  <a:pt x="15181" y="1"/>
                  <a:pt x="9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374" name="Google Shape;374;p30"/>
          <p:cNvSpPr/>
          <p:nvPr/>
        </p:nvSpPr>
        <p:spPr>
          <a:xfrm>
            <a:off x="6106176" y="1184562"/>
            <a:ext cx="482424" cy="482424"/>
          </a:xfrm>
          <a:custGeom>
            <a:avLst/>
            <a:gdLst/>
            <a:ahLst/>
            <a:cxnLst/>
            <a:rect l="l" t="t" r="r" b="b"/>
            <a:pathLst>
              <a:path w="19563" h="19563" extrusionOk="0">
                <a:moveTo>
                  <a:pt x="9788" y="1"/>
                </a:moveTo>
                <a:cubicBezTo>
                  <a:pt x="4382" y="1"/>
                  <a:pt x="1" y="4382"/>
                  <a:pt x="1" y="9788"/>
                </a:cubicBezTo>
                <a:cubicBezTo>
                  <a:pt x="1" y="15181"/>
                  <a:pt x="4382" y="19563"/>
                  <a:pt x="9788" y="19563"/>
                </a:cubicBezTo>
                <a:cubicBezTo>
                  <a:pt x="15181" y="19563"/>
                  <a:pt x="19563" y="15181"/>
                  <a:pt x="19563" y="9788"/>
                </a:cubicBezTo>
                <a:cubicBezTo>
                  <a:pt x="19563" y="4382"/>
                  <a:pt x="15181" y="1"/>
                  <a:pt x="97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375" name="Google Shape;375;p30"/>
          <p:cNvSpPr/>
          <p:nvPr/>
        </p:nvSpPr>
        <p:spPr>
          <a:xfrm>
            <a:off x="2834298" y="1259038"/>
            <a:ext cx="283458" cy="255127"/>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76" name="Google Shape;376;p30"/>
          <p:cNvGrpSpPr/>
          <p:nvPr/>
        </p:nvGrpSpPr>
        <p:grpSpPr>
          <a:xfrm>
            <a:off x="6205636" y="1265146"/>
            <a:ext cx="283483" cy="321241"/>
            <a:chOff x="3300325" y="249875"/>
            <a:chExt cx="433725" cy="480900"/>
          </a:xfrm>
        </p:grpSpPr>
        <p:sp>
          <p:nvSpPr>
            <p:cNvPr id="377" name="Google Shape;377;p3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 name="Google Shape;378;p3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 name="Google Shape;379;p3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 name="Google Shape;380;p3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 name="Google Shape;381;p3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 name="Google Shape;382;p3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3" name="Google Shape;383;p30"/>
          <p:cNvGrpSpPr/>
          <p:nvPr/>
        </p:nvGrpSpPr>
        <p:grpSpPr>
          <a:xfrm>
            <a:off x="1160361" y="2412795"/>
            <a:ext cx="283479" cy="283472"/>
            <a:chOff x="3270450" y="3213625"/>
            <a:chExt cx="483175" cy="481850"/>
          </a:xfrm>
        </p:grpSpPr>
        <p:sp>
          <p:nvSpPr>
            <p:cNvPr id="384" name="Google Shape;384;p3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 name="Google Shape;385;p3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 name="Laptop">
            <a:extLst>
              <a:ext uri="{FF2B5EF4-FFF2-40B4-BE49-F238E27FC236}">
                <a16:creationId xmlns:a16="http://schemas.microsoft.com/office/drawing/2014/main" id="{CED4608B-6E3F-7742-611E-D42C4F276256}"/>
              </a:ext>
            </a:extLst>
          </p:cNvPr>
          <p:cNvGrpSpPr/>
          <p:nvPr/>
        </p:nvGrpSpPr>
        <p:grpSpPr>
          <a:xfrm>
            <a:off x="3407384" y="2445206"/>
            <a:ext cx="2377587" cy="2377587"/>
            <a:chOff x="3407384" y="2445206"/>
            <a:chExt cx="2377587" cy="2377587"/>
          </a:xfrm>
        </p:grpSpPr>
        <p:pic>
          <p:nvPicPr>
            <p:cNvPr id="2" name="Picture 1">
              <a:extLst>
                <a:ext uri="{FF2B5EF4-FFF2-40B4-BE49-F238E27FC236}">
                  <a16:creationId xmlns:a16="http://schemas.microsoft.com/office/drawing/2014/main" id="{89FC83E6-0EF7-AD02-6A68-025D079FC8B4}"/>
                </a:ext>
              </a:extLst>
            </p:cNvPr>
            <p:cNvPicPr>
              <a:picLocks noChangeAspect="1"/>
            </p:cNvPicPr>
            <p:nvPr/>
          </p:nvPicPr>
          <p:blipFill>
            <a:blip r:embed="rId3"/>
            <a:stretch>
              <a:fillRect/>
            </a:stretch>
          </p:blipFill>
          <p:spPr>
            <a:xfrm>
              <a:off x="3682456" y="2795259"/>
              <a:ext cx="1845077" cy="1619980"/>
            </a:xfrm>
            <a:prstGeom prst="rect">
              <a:avLst/>
            </a:prstGeom>
          </p:spPr>
        </p:pic>
        <p:pic>
          <p:nvPicPr>
            <p:cNvPr id="3" name="Picture 4">
              <a:extLst>
                <a:ext uri="{FF2B5EF4-FFF2-40B4-BE49-F238E27FC236}">
                  <a16:creationId xmlns:a16="http://schemas.microsoft.com/office/drawing/2014/main" id="{44A81DA6-34D3-0362-ED8D-A33DAF9ECBE8}"/>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9961" b="89844" l="6250" r="93945">
                          <a14:foregroundMark x1="8008" y1="75586" x2="6445" y2="79492"/>
                          <a14:foregroundMark x1="93945" y1="80469" x2="91406" y2="83984"/>
                          <a14:backgroundMark x1="28906" y1="29883" x2="47656" y2="37109"/>
                          <a14:backgroundMark x1="63086" y1="32227" x2="39844" y2="39844"/>
                          <a14:backgroundMark x1="39844" y1="39844" x2="63086" y2="34961"/>
                          <a14:backgroundMark x1="63086" y1="34961" x2="58594" y2="37891"/>
                          <a14:backgroundMark x1="14063" y1="18750" x2="17188" y2="38867"/>
                          <a14:backgroundMark x1="17188" y1="38867" x2="25391" y2="54883"/>
                          <a14:backgroundMark x1="25391" y1="54883" x2="56250" y2="55469"/>
                          <a14:backgroundMark x1="56250" y1="55469" x2="74609" y2="54297"/>
                          <a14:backgroundMark x1="74609" y1="54297" x2="81445" y2="37695"/>
                          <a14:backgroundMark x1="81445" y1="37695" x2="56836" y2="23438"/>
                          <a14:backgroundMark x1="56836" y1="23438" x2="33789" y2="23438"/>
                          <a14:backgroundMark x1="33789" y1="23438" x2="64258" y2="47266"/>
                          <a14:backgroundMark x1="64258" y1="47266" x2="45703" y2="55273"/>
                          <a14:backgroundMark x1="45703" y1="55273" x2="42383" y2="58203"/>
                        </a14:backgroundRemoval>
                      </a14:imgEffect>
                    </a14:imgLayer>
                  </a14:imgProps>
                </a:ext>
                <a:ext uri="{28A0092B-C50C-407E-A947-70E740481C1C}">
                  <a14:useLocalDpi xmlns:a14="http://schemas.microsoft.com/office/drawing/2010/main" val="0"/>
                </a:ext>
              </a:extLst>
            </a:blip>
            <a:srcRect/>
            <a:stretch>
              <a:fillRect/>
            </a:stretch>
          </p:blipFill>
          <p:spPr bwMode="auto">
            <a:xfrm>
              <a:off x="3407384" y="2445206"/>
              <a:ext cx="2377587" cy="2377587"/>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9"/>
        <p:cNvGrpSpPr/>
        <p:nvPr/>
      </p:nvGrpSpPr>
      <p:grpSpPr>
        <a:xfrm>
          <a:off x="0" y="0"/>
          <a:ext cx="0" cy="0"/>
          <a:chOff x="0" y="0"/>
          <a:chExt cx="0" cy="0"/>
        </a:xfrm>
      </p:grpSpPr>
      <p:sp>
        <p:nvSpPr>
          <p:cNvPr id="1500" name="Google Shape;1500;p41"/>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System Work Flow</a:t>
            </a:r>
            <a:endParaRPr dirty="0"/>
          </a:p>
        </p:txBody>
      </p:sp>
      <p:sp>
        <p:nvSpPr>
          <p:cNvPr id="1547" name="Google Shape;1547;p41"/>
          <p:cNvSpPr/>
          <p:nvPr/>
        </p:nvSpPr>
        <p:spPr>
          <a:xfrm>
            <a:off x="5605385" y="1801542"/>
            <a:ext cx="482424" cy="482424"/>
          </a:xfrm>
          <a:custGeom>
            <a:avLst/>
            <a:gdLst/>
            <a:ahLst/>
            <a:cxnLst/>
            <a:rect l="l" t="t" r="r" b="b"/>
            <a:pathLst>
              <a:path w="19563" h="19563" extrusionOk="0">
                <a:moveTo>
                  <a:pt x="9788" y="1"/>
                </a:moveTo>
                <a:cubicBezTo>
                  <a:pt x="4382" y="1"/>
                  <a:pt x="1" y="4382"/>
                  <a:pt x="1" y="9788"/>
                </a:cubicBezTo>
                <a:cubicBezTo>
                  <a:pt x="1" y="15181"/>
                  <a:pt x="4382" y="19563"/>
                  <a:pt x="9788" y="19563"/>
                </a:cubicBezTo>
                <a:cubicBezTo>
                  <a:pt x="15181" y="19563"/>
                  <a:pt x="19563" y="15181"/>
                  <a:pt x="19563" y="9788"/>
                </a:cubicBezTo>
                <a:cubicBezTo>
                  <a:pt x="19563" y="4382"/>
                  <a:pt x="15181" y="1"/>
                  <a:pt x="9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550" name="Google Shape;1550;p41"/>
          <p:cNvSpPr txBox="1"/>
          <p:nvPr/>
        </p:nvSpPr>
        <p:spPr>
          <a:xfrm>
            <a:off x="6065209" y="1735622"/>
            <a:ext cx="18846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2"/>
                </a:solidFill>
                <a:latin typeface="Fira Sans"/>
                <a:ea typeface="Fira Sans"/>
                <a:cs typeface="Fira Sans"/>
                <a:sym typeface="Fira Sans"/>
              </a:rPr>
              <a:t>Connect BT and Camera Module</a:t>
            </a:r>
            <a:endParaRPr b="1" dirty="0">
              <a:solidFill>
                <a:schemeClr val="accent2"/>
              </a:solidFill>
              <a:latin typeface="Fira Sans"/>
              <a:ea typeface="Fira Sans"/>
              <a:cs typeface="Fira Sans"/>
              <a:sym typeface="Fira Sans"/>
            </a:endParaRPr>
          </a:p>
        </p:txBody>
      </p:sp>
      <p:grpSp>
        <p:nvGrpSpPr>
          <p:cNvPr id="1551" name="Google Shape;1551;p41"/>
          <p:cNvGrpSpPr/>
          <p:nvPr/>
        </p:nvGrpSpPr>
        <p:grpSpPr>
          <a:xfrm>
            <a:off x="5705827" y="1902012"/>
            <a:ext cx="281478" cy="281482"/>
            <a:chOff x="2685825" y="840375"/>
            <a:chExt cx="481900" cy="481825"/>
          </a:xfrm>
        </p:grpSpPr>
        <p:sp>
          <p:nvSpPr>
            <p:cNvPr id="1552" name="Google Shape;1552;p4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53" name="Google Shape;1553;p4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54" name="Google Shape;1554;p41"/>
          <p:cNvSpPr/>
          <p:nvPr/>
        </p:nvSpPr>
        <p:spPr>
          <a:xfrm>
            <a:off x="5605383" y="3280435"/>
            <a:ext cx="482424" cy="482424"/>
          </a:xfrm>
          <a:custGeom>
            <a:avLst/>
            <a:gdLst/>
            <a:ahLst/>
            <a:cxnLst/>
            <a:rect l="l" t="t" r="r" b="b"/>
            <a:pathLst>
              <a:path w="19563" h="19563" extrusionOk="0">
                <a:moveTo>
                  <a:pt x="9775" y="0"/>
                </a:moveTo>
                <a:cubicBezTo>
                  <a:pt x="4382" y="0"/>
                  <a:pt x="0" y="4382"/>
                  <a:pt x="0" y="9787"/>
                </a:cubicBezTo>
                <a:cubicBezTo>
                  <a:pt x="0" y="15181"/>
                  <a:pt x="4382" y="19562"/>
                  <a:pt x="9775" y="19562"/>
                </a:cubicBezTo>
                <a:cubicBezTo>
                  <a:pt x="15181" y="19562"/>
                  <a:pt x="19562" y="15181"/>
                  <a:pt x="19562" y="9787"/>
                </a:cubicBezTo>
                <a:cubicBezTo>
                  <a:pt x="19562" y="4382"/>
                  <a:pt x="15181" y="0"/>
                  <a:pt x="97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555" name="Google Shape;1555;p41"/>
          <p:cNvSpPr/>
          <p:nvPr/>
        </p:nvSpPr>
        <p:spPr>
          <a:xfrm>
            <a:off x="3205575" y="2549035"/>
            <a:ext cx="482128" cy="482424"/>
          </a:xfrm>
          <a:custGeom>
            <a:avLst/>
            <a:gdLst/>
            <a:ahLst/>
            <a:cxnLst/>
            <a:rect l="l" t="t" r="r" b="b"/>
            <a:pathLst>
              <a:path w="19551" h="19563" extrusionOk="0">
                <a:moveTo>
                  <a:pt x="9776" y="0"/>
                </a:moveTo>
                <a:cubicBezTo>
                  <a:pt x="4370" y="0"/>
                  <a:pt x="1" y="4382"/>
                  <a:pt x="1" y="9787"/>
                </a:cubicBezTo>
                <a:cubicBezTo>
                  <a:pt x="1" y="15181"/>
                  <a:pt x="4370" y="19562"/>
                  <a:pt x="9776" y="19562"/>
                </a:cubicBezTo>
                <a:cubicBezTo>
                  <a:pt x="15181" y="19562"/>
                  <a:pt x="19551" y="15181"/>
                  <a:pt x="19551" y="9787"/>
                </a:cubicBezTo>
                <a:cubicBezTo>
                  <a:pt x="19551" y="4382"/>
                  <a:pt x="15181" y="0"/>
                  <a:pt x="9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557" name="Google Shape;1557;p41"/>
          <p:cNvSpPr txBox="1"/>
          <p:nvPr/>
        </p:nvSpPr>
        <p:spPr>
          <a:xfrm>
            <a:off x="1165837" y="2517376"/>
            <a:ext cx="1884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accent3"/>
                </a:solidFill>
                <a:latin typeface="Fira Sans"/>
                <a:ea typeface="Fira Sans"/>
                <a:cs typeface="Fira Sans"/>
                <a:sym typeface="Fira Sans"/>
              </a:rPr>
              <a:t>Process and analyze camera feed</a:t>
            </a:r>
            <a:endParaRPr b="1" dirty="0">
              <a:solidFill>
                <a:schemeClr val="accent3"/>
              </a:solidFill>
              <a:latin typeface="Fira Sans"/>
              <a:ea typeface="Fira Sans"/>
              <a:cs typeface="Fira Sans"/>
              <a:sym typeface="Fira Sans"/>
            </a:endParaRPr>
          </a:p>
        </p:txBody>
      </p:sp>
      <p:sp>
        <p:nvSpPr>
          <p:cNvPr id="1560" name="Google Shape;1560;p41"/>
          <p:cNvSpPr txBox="1"/>
          <p:nvPr/>
        </p:nvSpPr>
        <p:spPr>
          <a:xfrm>
            <a:off x="6305649" y="3163146"/>
            <a:ext cx="18846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4"/>
                </a:solidFill>
                <a:latin typeface="Fira Sans"/>
                <a:ea typeface="Fira Sans"/>
                <a:cs typeface="Fira Sans"/>
                <a:sym typeface="Fira Sans"/>
              </a:rPr>
              <a:t>Transmit the signal to HC-06 BT module</a:t>
            </a:r>
            <a:endParaRPr b="1" dirty="0">
              <a:solidFill>
                <a:schemeClr val="accent4"/>
              </a:solidFill>
              <a:latin typeface="Fira Sans"/>
              <a:ea typeface="Fira Sans"/>
              <a:cs typeface="Fira Sans"/>
              <a:sym typeface="Fira Sans"/>
            </a:endParaRPr>
          </a:p>
        </p:txBody>
      </p:sp>
      <p:grpSp>
        <p:nvGrpSpPr>
          <p:cNvPr id="1562" name="Google Shape;1562;p41"/>
          <p:cNvGrpSpPr/>
          <p:nvPr/>
        </p:nvGrpSpPr>
        <p:grpSpPr>
          <a:xfrm>
            <a:off x="3304909" y="2648518"/>
            <a:ext cx="283458" cy="283458"/>
            <a:chOff x="5651375" y="3806450"/>
            <a:chExt cx="481825" cy="481825"/>
          </a:xfrm>
        </p:grpSpPr>
        <p:sp>
          <p:nvSpPr>
            <p:cNvPr id="1563" name="Google Shape;1563;p41"/>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4" name="Google Shape;1564;p41"/>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5" name="Google Shape;1565;p41"/>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66" name="Google Shape;1566;p41"/>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67" name="Google Shape;1567;p41"/>
          <p:cNvSpPr/>
          <p:nvPr/>
        </p:nvSpPr>
        <p:spPr>
          <a:xfrm>
            <a:off x="5735940" y="3379923"/>
            <a:ext cx="217317" cy="283449"/>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1"/>
          <p:cNvSpPr/>
          <p:nvPr/>
        </p:nvSpPr>
        <p:spPr>
          <a:xfrm>
            <a:off x="3205573" y="4026976"/>
            <a:ext cx="482128" cy="482424"/>
          </a:xfrm>
          <a:custGeom>
            <a:avLst/>
            <a:gdLst/>
            <a:ahLst/>
            <a:cxnLst/>
            <a:rect l="l" t="t" r="r" b="b"/>
            <a:pathLst>
              <a:path w="19551" h="19563" extrusionOk="0">
                <a:moveTo>
                  <a:pt x="9775" y="1"/>
                </a:moveTo>
                <a:cubicBezTo>
                  <a:pt x="4370" y="1"/>
                  <a:pt x="0" y="4382"/>
                  <a:pt x="0" y="9788"/>
                </a:cubicBezTo>
                <a:cubicBezTo>
                  <a:pt x="0" y="15181"/>
                  <a:pt x="4370" y="19563"/>
                  <a:pt x="9775" y="19563"/>
                </a:cubicBezTo>
                <a:cubicBezTo>
                  <a:pt x="15169" y="19563"/>
                  <a:pt x="19550" y="15181"/>
                  <a:pt x="19550" y="9788"/>
                </a:cubicBezTo>
                <a:cubicBezTo>
                  <a:pt x="19550" y="4382"/>
                  <a:pt x="15169" y="1"/>
                  <a:pt x="97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570" name="Google Shape;1570;p41"/>
          <p:cNvSpPr txBox="1"/>
          <p:nvPr/>
        </p:nvSpPr>
        <p:spPr>
          <a:xfrm>
            <a:off x="1098741" y="3939737"/>
            <a:ext cx="1884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accent6"/>
                </a:solidFill>
                <a:latin typeface="Fira Sans"/>
                <a:ea typeface="Fira Sans"/>
                <a:cs typeface="Fira Sans"/>
                <a:sym typeface="Fira Sans"/>
              </a:rPr>
              <a:t>Control the Arduino system based signal</a:t>
            </a:r>
            <a:endParaRPr b="1" dirty="0">
              <a:solidFill>
                <a:schemeClr val="accent6"/>
              </a:solidFill>
              <a:latin typeface="Fira Sans"/>
              <a:ea typeface="Fira Sans"/>
              <a:cs typeface="Fira Sans"/>
              <a:sym typeface="Fira Sans"/>
            </a:endParaRPr>
          </a:p>
        </p:txBody>
      </p:sp>
      <p:grpSp>
        <p:nvGrpSpPr>
          <p:cNvPr id="1572" name="Google Shape;1572;p41"/>
          <p:cNvGrpSpPr/>
          <p:nvPr/>
        </p:nvGrpSpPr>
        <p:grpSpPr>
          <a:xfrm>
            <a:off x="3336959" y="4154537"/>
            <a:ext cx="219345" cy="227301"/>
            <a:chOff x="3357325" y="2093500"/>
            <a:chExt cx="311525" cy="322825"/>
          </a:xfrm>
        </p:grpSpPr>
        <p:sp>
          <p:nvSpPr>
            <p:cNvPr id="1573" name="Google Shape;1573;p41"/>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4" name="Google Shape;1574;p41"/>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5" name="Google Shape;1575;p41"/>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81" name="Google Shape;1581;p41"/>
          <p:cNvGrpSpPr/>
          <p:nvPr/>
        </p:nvGrpSpPr>
        <p:grpSpPr>
          <a:xfrm>
            <a:off x="2556825" y="1604319"/>
            <a:ext cx="4806250" cy="3091324"/>
            <a:chOff x="2556825" y="1604319"/>
            <a:chExt cx="4806250" cy="3091324"/>
          </a:xfrm>
        </p:grpSpPr>
        <p:sp>
          <p:nvSpPr>
            <p:cNvPr id="1582" name="Google Shape;1582;p41"/>
            <p:cNvSpPr/>
            <p:nvPr/>
          </p:nvSpPr>
          <p:spPr>
            <a:xfrm>
              <a:off x="2982213" y="1604319"/>
              <a:ext cx="3323436" cy="3091324"/>
            </a:xfrm>
            <a:custGeom>
              <a:avLst/>
              <a:gdLst/>
              <a:ahLst/>
              <a:cxnLst/>
              <a:rect l="l" t="t" r="r" b="b"/>
              <a:pathLst>
                <a:path w="29467" h="27409" extrusionOk="0">
                  <a:moveTo>
                    <a:pt x="3718" y="1"/>
                  </a:moveTo>
                  <a:lnTo>
                    <a:pt x="3626" y="31"/>
                  </a:lnTo>
                  <a:lnTo>
                    <a:pt x="3534" y="93"/>
                  </a:lnTo>
                  <a:lnTo>
                    <a:pt x="3442" y="154"/>
                  </a:lnTo>
                  <a:lnTo>
                    <a:pt x="3380" y="216"/>
                  </a:lnTo>
                  <a:lnTo>
                    <a:pt x="3349" y="308"/>
                  </a:lnTo>
                  <a:lnTo>
                    <a:pt x="3319" y="400"/>
                  </a:lnTo>
                  <a:lnTo>
                    <a:pt x="3288" y="523"/>
                  </a:lnTo>
                  <a:lnTo>
                    <a:pt x="3319" y="615"/>
                  </a:lnTo>
                  <a:lnTo>
                    <a:pt x="3349" y="707"/>
                  </a:lnTo>
                  <a:lnTo>
                    <a:pt x="3380" y="799"/>
                  </a:lnTo>
                  <a:lnTo>
                    <a:pt x="3442" y="892"/>
                  </a:lnTo>
                  <a:lnTo>
                    <a:pt x="3534" y="953"/>
                  </a:lnTo>
                  <a:lnTo>
                    <a:pt x="3626" y="1015"/>
                  </a:lnTo>
                  <a:lnTo>
                    <a:pt x="3718" y="1015"/>
                  </a:lnTo>
                  <a:lnTo>
                    <a:pt x="3810" y="1045"/>
                  </a:lnTo>
                  <a:lnTo>
                    <a:pt x="25933" y="1045"/>
                  </a:lnTo>
                  <a:lnTo>
                    <a:pt x="26209" y="1107"/>
                  </a:lnTo>
                  <a:lnTo>
                    <a:pt x="26455" y="1168"/>
                  </a:lnTo>
                  <a:lnTo>
                    <a:pt x="26732" y="1260"/>
                  </a:lnTo>
                  <a:lnTo>
                    <a:pt x="26977" y="1383"/>
                  </a:lnTo>
                  <a:lnTo>
                    <a:pt x="27193" y="1506"/>
                  </a:lnTo>
                  <a:lnTo>
                    <a:pt x="27408" y="1660"/>
                  </a:lnTo>
                  <a:lnTo>
                    <a:pt x="27592" y="1844"/>
                  </a:lnTo>
                  <a:lnTo>
                    <a:pt x="27776" y="2059"/>
                  </a:lnTo>
                  <a:lnTo>
                    <a:pt x="27930" y="2274"/>
                  </a:lnTo>
                  <a:lnTo>
                    <a:pt x="28084" y="2489"/>
                  </a:lnTo>
                  <a:lnTo>
                    <a:pt x="28206" y="2735"/>
                  </a:lnTo>
                  <a:lnTo>
                    <a:pt x="28299" y="2981"/>
                  </a:lnTo>
                  <a:lnTo>
                    <a:pt x="28360" y="3258"/>
                  </a:lnTo>
                  <a:lnTo>
                    <a:pt x="28391" y="3534"/>
                  </a:lnTo>
                  <a:lnTo>
                    <a:pt x="28422" y="3811"/>
                  </a:lnTo>
                  <a:lnTo>
                    <a:pt x="28391" y="4087"/>
                  </a:lnTo>
                  <a:lnTo>
                    <a:pt x="28360" y="4364"/>
                  </a:lnTo>
                  <a:lnTo>
                    <a:pt x="28299" y="4640"/>
                  </a:lnTo>
                  <a:lnTo>
                    <a:pt x="28206" y="4886"/>
                  </a:lnTo>
                  <a:lnTo>
                    <a:pt x="28084" y="5132"/>
                  </a:lnTo>
                  <a:lnTo>
                    <a:pt x="27930" y="5347"/>
                  </a:lnTo>
                  <a:lnTo>
                    <a:pt x="27776" y="5562"/>
                  </a:lnTo>
                  <a:lnTo>
                    <a:pt x="27623" y="5777"/>
                  </a:lnTo>
                  <a:lnTo>
                    <a:pt x="27408" y="5961"/>
                  </a:lnTo>
                  <a:lnTo>
                    <a:pt x="27193" y="6115"/>
                  </a:lnTo>
                  <a:lnTo>
                    <a:pt x="26977" y="6238"/>
                  </a:lnTo>
                  <a:lnTo>
                    <a:pt x="26732" y="6361"/>
                  </a:lnTo>
                  <a:lnTo>
                    <a:pt x="26486" y="6453"/>
                  </a:lnTo>
                  <a:lnTo>
                    <a:pt x="26209" y="6514"/>
                  </a:lnTo>
                  <a:lnTo>
                    <a:pt x="25933" y="6576"/>
                  </a:lnTo>
                  <a:lnTo>
                    <a:pt x="3810" y="6576"/>
                  </a:lnTo>
                  <a:lnTo>
                    <a:pt x="3442" y="6607"/>
                  </a:lnTo>
                  <a:lnTo>
                    <a:pt x="3042" y="6668"/>
                  </a:lnTo>
                  <a:lnTo>
                    <a:pt x="2704" y="6760"/>
                  </a:lnTo>
                  <a:lnTo>
                    <a:pt x="2335" y="6883"/>
                  </a:lnTo>
                  <a:lnTo>
                    <a:pt x="1997" y="7037"/>
                  </a:lnTo>
                  <a:lnTo>
                    <a:pt x="1690" y="7221"/>
                  </a:lnTo>
                  <a:lnTo>
                    <a:pt x="1383" y="7467"/>
                  </a:lnTo>
                  <a:lnTo>
                    <a:pt x="1137" y="7713"/>
                  </a:lnTo>
                  <a:lnTo>
                    <a:pt x="891" y="7959"/>
                  </a:lnTo>
                  <a:lnTo>
                    <a:pt x="645" y="8266"/>
                  </a:lnTo>
                  <a:lnTo>
                    <a:pt x="461" y="8573"/>
                  </a:lnTo>
                  <a:lnTo>
                    <a:pt x="308" y="8911"/>
                  </a:lnTo>
                  <a:lnTo>
                    <a:pt x="185" y="9280"/>
                  </a:lnTo>
                  <a:lnTo>
                    <a:pt x="92" y="9618"/>
                  </a:lnTo>
                  <a:lnTo>
                    <a:pt x="31" y="10017"/>
                  </a:lnTo>
                  <a:lnTo>
                    <a:pt x="0" y="10386"/>
                  </a:lnTo>
                  <a:lnTo>
                    <a:pt x="31" y="10785"/>
                  </a:lnTo>
                  <a:lnTo>
                    <a:pt x="92" y="11185"/>
                  </a:lnTo>
                  <a:lnTo>
                    <a:pt x="185" y="11523"/>
                  </a:lnTo>
                  <a:lnTo>
                    <a:pt x="308" y="11891"/>
                  </a:lnTo>
                  <a:lnTo>
                    <a:pt x="461" y="12229"/>
                  </a:lnTo>
                  <a:lnTo>
                    <a:pt x="645" y="12537"/>
                  </a:lnTo>
                  <a:lnTo>
                    <a:pt x="891" y="12844"/>
                  </a:lnTo>
                  <a:lnTo>
                    <a:pt x="1137" y="13090"/>
                  </a:lnTo>
                  <a:lnTo>
                    <a:pt x="1383" y="13336"/>
                  </a:lnTo>
                  <a:lnTo>
                    <a:pt x="1690" y="13581"/>
                  </a:lnTo>
                  <a:lnTo>
                    <a:pt x="1997" y="13766"/>
                  </a:lnTo>
                  <a:lnTo>
                    <a:pt x="2335" y="13919"/>
                  </a:lnTo>
                  <a:lnTo>
                    <a:pt x="2704" y="14042"/>
                  </a:lnTo>
                  <a:lnTo>
                    <a:pt x="3042" y="14134"/>
                  </a:lnTo>
                  <a:lnTo>
                    <a:pt x="3442" y="14196"/>
                  </a:lnTo>
                  <a:lnTo>
                    <a:pt x="3810" y="14227"/>
                  </a:lnTo>
                  <a:lnTo>
                    <a:pt x="25933" y="14227"/>
                  </a:lnTo>
                  <a:lnTo>
                    <a:pt x="26209" y="14288"/>
                  </a:lnTo>
                  <a:lnTo>
                    <a:pt x="26455" y="14350"/>
                  </a:lnTo>
                  <a:lnTo>
                    <a:pt x="26732" y="14442"/>
                  </a:lnTo>
                  <a:lnTo>
                    <a:pt x="26977" y="14565"/>
                  </a:lnTo>
                  <a:lnTo>
                    <a:pt x="27193" y="14688"/>
                  </a:lnTo>
                  <a:lnTo>
                    <a:pt x="27408" y="14841"/>
                  </a:lnTo>
                  <a:lnTo>
                    <a:pt x="27592" y="15026"/>
                  </a:lnTo>
                  <a:lnTo>
                    <a:pt x="27776" y="15241"/>
                  </a:lnTo>
                  <a:lnTo>
                    <a:pt x="27930" y="15456"/>
                  </a:lnTo>
                  <a:lnTo>
                    <a:pt x="28084" y="15671"/>
                  </a:lnTo>
                  <a:lnTo>
                    <a:pt x="28206" y="15917"/>
                  </a:lnTo>
                  <a:lnTo>
                    <a:pt x="28299" y="16162"/>
                  </a:lnTo>
                  <a:lnTo>
                    <a:pt x="28360" y="16439"/>
                  </a:lnTo>
                  <a:lnTo>
                    <a:pt x="28391" y="16715"/>
                  </a:lnTo>
                  <a:lnTo>
                    <a:pt x="28422" y="16992"/>
                  </a:lnTo>
                  <a:lnTo>
                    <a:pt x="28391" y="17269"/>
                  </a:lnTo>
                  <a:lnTo>
                    <a:pt x="28360" y="17545"/>
                  </a:lnTo>
                  <a:lnTo>
                    <a:pt x="28299" y="17822"/>
                  </a:lnTo>
                  <a:lnTo>
                    <a:pt x="28206" y="18067"/>
                  </a:lnTo>
                  <a:lnTo>
                    <a:pt x="28084" y="18313"/>
                  </a:lnTo>
                  <a:lnTo>
                    <a:pt x="27930" y="18528"/>
                  </a:lnTo>
                  <a:lnTo>
                    <a:pt x="27776" y="18743"/>
                  </a:lnTo>
                  <a:lnTo>
                    <a:pt x="27592" y="18958"/>
                  </a:lnTo>
                  <a:lnTo>
                    <a:pt x="27408" y="19143"/>
                  </a:lnTo>
                  <a:lnTo>
                    <a:pt x="27193" y="19296"/>
                  </a:lnTo>
                  <a:lnTo>
                    <a:pt x="26977" y="19419"/>
                  </a:lnTo>
                  <a:lnTo>
                    <a:pt x="26732" y="19542"/>
                  </a:lnTo>
                  <a:lnTo>
                    <a:pt x="26455" y="19634"/>
                  </a:lnTo>
                  <a:lnTo>
                    <a:pt x="26209" y="19696"/>
                  </a:lnTo>
                  <a:lnTo>
                    <a:pt x="25933" y="19757"/>
                  </a:lnTo>
                  <a:lnTo>
                    <a:pt x="3810" y="19757"/>
                  </a:lnTo>
                  <a:lnTo>
                    <a:pt x="3442" y="19788"/>
                  </a:lnTo>
                  <a:lnTo>
                    <a:pt x="3042" y="19849"/>
                  </a:lnTo>
                  <a:lnTo>
                    <a:pt x="2704" y="19942"/>
                  </a:lnTo>
                  <a:lnTo>
                    <a:pt x="2335" y="20065"/>
                  </a:lnTo>
                  <a:lnTo>
                    <a:pt x="1997" y="20218"/>
                  </a:lnTo>
                  <a:lnTo>
                    <a:pt x="1690" y="20403"/>
                  </a:lnTo>
                  <a:lnTo>
                    <a:pt x="1383" y="20648"/>
                  </a:lnTo>
                  <a:lnTo>
                    <a:pt x="1137" y="20894"/>
                  </a:lnTo>
                  <a:lnTo>
                    <a:pt x="891" y="21140"/>
                  </a:lnTo>
                  <a:lnTo>
                    <a:pt x="645" y="21447"/>
                  </a:lnTo>
                  <a:lnTo>
                    <a:pt x="461" y="21754"/>
                  </a:lnTo>
                  <a:lnTo>
                    <a:pt x="308" y="22092"/>
                  </a:lnTo>
                  <a:lnTo>
                    <a:pt x="185" y="22461"/>
                  </a:lnTo>
                  <a:lnTo>
                    <a:pt x="92" y="22799"/>
                  </a:lnTo>
                  <a:lnTo>
                    <a:pt x="31" y="23199"/>
                  </a:lnTo>
                  <a:lnTo>
                    <a:pt x="0" y="23567"/>
                  </a:lnTo>
                  <a:lnTo>
                    <a:pt x="31" y="23967"/>
                  </a:lnTo>
                  <a:lnTo>
                    <a:pt x="92" y="24335"/>
                  </a:lnTo>
                  <a:lnTo>
                    <a:pt x="185" y="24704"/>
                  </a:lnTo>
                  <a:lnTo>
                    <a:pt x="308" y="25073"/>
                  </a:lnTo>
                  <a:lnTo>
                    <a:pt x="461" y="25411"/>
                  </a:lnTo>
                  <a:lnTo>
                    <a:pt x="645" y="25718"/>
                  </a:lnTo>
                  <a:lnTo>
                    <a:pt x="891" y="25995"/>
                  </a:lnTo>
                  <a:lnTo>
                    <a:pt x="1137" y="26271"/>
                  </a:lnTo>
                  <a:lnTo>
                    <a:pt x="1383" y="26517"/>
                  </a:lnTo>
                  <a:lnTo>
                    <a:pt x="1690" y="26732"/>
                  </a:lnTo>
                  <a:lnTo>
                    <a:pt x="1997" y="26947"/>
                  </a:lnTo>
                  <a:lnTo>
                    <a:pt x="2335" y="27101"/>
                  </a:lnTo>
                  <a:lnTo>
                    <a:pt x="2704" y="27224"/>
                  </a:lnTo>
                  <a:lnTo>
                    <a:pt x="3042" y="27316"/>
                  </a:lnTo>
                  <a:lnTo>
                    <a:pt x="3442" y="27377"/>
                  </a:lnTo>
                  <a:lnTo>
                    <a:pt x="3810" y="27408"/>
                  </a:lnTo>
                  <a:lnTo>
                    <a:pt x="25656" y="27408"/>
                  </a:lnTo>
                  <a:lnTo>
                    <a:pt x="25748" y="27377"/>
                  </a:lnTo>
                  <a:lnTo>
                    <a:pt x="25841" y="27347"/>
                  </a:lnTo>
                  <a:lnTo>
                    <a:pt x="25933" y="27316"/>
                  </a:lnTo>
                  <a:lnTo>
                    <a:pt x="26025" y="27254"/>
                  </a:lnTo>
                  <a:lnTo>
                    <a:pt x="26086" y="27162"/>
                  </a:lnTo>
                  <a:lnTo>
                    <a:pt x="26117" y="27070"/>
                  </a:lnTo>
                  <a:lnTo>
                    <a:pt x="26148" y="26978"/>
                  </a:lnTo>
                  <a:lnTo>
                    <a:pt x="26179" y="26886"/>
                  </a:lnTo>
                  <a:lnTo>
                    <a:pt x="26148" y="26763"/>
                  </a:lnTo>
                  <a:lnTo>
                    <a:pt x="26117" y="26671"/>
                  </a:lnTo>
                  <a:lnTo>
                    <a:pt x="26086" y="26578"/>
                  </a:lnTo>
                  <a:lnTo>
                    <a:pt x="26025" y="26517"/>
                  </a:lnTo>
                  <a:lnTo>
                    <a:pt x="25933" y="26456"/>
                  </a:lnTo>
                  <a:lnTo>
                    <a:pt x="25841" y="26394"/>
                  </a:lnTo>
                  <a:lnTo>
                    <a:pt x="25748" y="26363"/>
                  </a:lnTo>
                  <a:lnTo>
                    <a:pt x="3810" y="26363"/>
                  </a:lnTo>
                  <a:lnTo>
                    <a:pt x="3534" y="26333"/>
                  </a:lnTo>
                  <a:lnTo>
                    <a:pt x="3257" y="26302"/>
                  </a:lnTo>
                  <a:lnTo>
                    <a:pt x="3011" y="26240"/>
                  </a:lnTo>
                  <a:lnTo>
                    <a:pt x="2735" y="26148"/>
                  </a:lnTo>
                  <a:lnTo>
                    <a:pt x="2520" y="26025"/>
                  </a:lnTo>
                  <a:lnTo>
                    <a:pt x="2274" y="25872"/>
                  </a:lnTo>
                  <a:lnTo>
                    <a:pt x="2059" y="25718"/>
                  </a:lnTo>
                  <a:lnTo>
                    <a:pt x="1875" y="25534"/>
                  </a:lnTo>
                  <a:lnTo>
                    <a:pt x="1690" y="25349"/>
                  </a:lnTo>
                  <a:lnTo>
                    <a:pt x="1537" y="25134"/>
                  </a:lnTo>
                  <a:lnTo>
                    <a:pt x="1383" y="24889"/>
                  </a:lnTo>
                  <a:lnTo>
                    <a:pt x="1260" y="24673"/>
                  </a:lnTo>
                  <a:lnTo>
                    <a:pt x="1168" y="24397"/>
                  </a:lnTo>
                  <a:lnTo>
                    <a:pt x="1106" y="24151"/>
                  </a:lnTo>
                  <a:lnTo>
                    <a:pt x="1076" y="23875"/>
                  </a:lnTo>
                  <a:lnTo>
                    <a:pt x="1045" y="23567"/>
                  </a:lnTo>
                  <a:lnTo>
                    <a:pt x="1076" y="23291"/>
                  </a:lnTo>
                  <a:lnTo>
                    <a:pt x="1106" y="23014"/>
                  </a:lnTo>
                  <a:lnTo>
                    <a:pt x="1168" y="22768"/>
                  </a:lnTo>
                  <a:lnTo>
                    <a:pt x="1260" y="22492"/>
                  </a:lnTo>
                  <a:lnTo>
                    <a:pt x="1383" y="22246"/>
                  </a:lnTo>
                  <a:lnTo>
                    <a:pt x="1537" y="22031"/>
                  </a:lnTo>
                  <a:lnTo>
                    <a:pt x="1690" y="21816"/>
                  </a:lnTo>
                  <a:lnTo>
                    <a:pt x="1875" y="21632"/>
                  </a:lnTo>
                  <a:lnTo>
                    <a:pt x="2059" y="21447"/>
                  </a:lnTo>
                  <a:lnTo>
                    <a:pt x="2274" y="21294"/>
                  </a:lnTo>
                  <a:lnTo>
                    <a:pt x="2520" y="21140"/>
                  </a:lnTo>
                  <a:lnTo>
                    <a:pt x="2735" y="21017"/>
                  </a:lnTo>
                  <a:lnTo>
                    <a:pt x="3011" y="20925"/>
                  </a:lnTo>
                  <a:lnTo>
                    <a:pt x="3257" y="20863"/>
                  </a:lnTo>
                  <a:lnTo>
                    <a:pt x="3534" y="20833"/>
                  </a:lnTo>
                  <a:lnTo>
                    <a:pt x="3810" y="20802"/>
                  </a:lnTo>
                  <a:lnTo>
                    <a:pt x="26025" y="20802"/>
                  </a:lnTo>
                  <a:lnTo>
                    <a:pt x="26424" y="20741"/>
                  </a:lnTo>
                  <a:lnTo>
                    <a:pt x="26793" y="20648"/>
                  </a:lnTo>
                  <a:lnTo>
                    <a:pt x="27131" y="20495"/>
                  </a:lnTo>
                  <a:lnTo>
                    <a:pt x="27469" y="20341"/>
                  </a:lnTo>
                  <a:lnTo>
                    <a:pt x="27776" y="20157"/>
                  </a:lnTo>
                  <a:lnTo>
                    <a:pt x="28084" y="19942"/>
                  </a:lnTo>
                  <a:lnTo>
                    <a:pt x="28329" y="19696"/>
                  </a:lnTo>
                  <a:lnTo>
                    <a:pt x="28575" y="19419"/>
                  </a:lnTo>
                  <a:lnTo>
                    <a:pt x="28821" y="19112"/>
                  </a:lnTo>
                  <a:lnTo>
                    <a:pt x="29005" y="18805"/>
                  </a:lnTo>
                  <a:lnTo>
                    <a:pt x="29159" y="18467"/>
                  </a:lnTo>
                  <a:lnTo>
                    <a:pt x="29282" y="18129"/>
                  </a:lnTo>
                  <a:lnTo>
                    <a:pt x="29374" y="17760"/>
                  </a:lnTo>
                  <a:lnTo>
                    <a:pt x="29436" y="17391"/>
                  </a:lnTo>
                  <a:lnTo>
                    <a:pt x="29466" y="16992"/>
                  </a:lnTo>
                  <a:lnTo>
                    <a:pt x="29436" y="16593"/>
                  </a:lnTo>
                  <a:lnTo>
                    <a:pt x="29374" y="16224"/>
                  </a:lnTo>
                  <a:lnTo>
                    <a:pt x="29282" y="15855"/>
                  </a:lnTo>
                  <a:lnTo>
                    <a:pt x="29159" y="15517"/>
                  </a:lnTo>
                  <a:lnTo>
                    <a:pt x="29005" y="15179"/>
                  </a:lnTo>
                  <a:lnTo>
                    <a:pt x="28821" y="14872"/>
                  </a:lnTo>
                  <a:lnTo>
                    <a:pt x="28575" y="14565"/>
                  </a:lnTo>
                  <a:lnTo>
                    <a:pt x="28329" y="14288"/>
                  </a:lnTo>
                  <a:lnTo>
                    <a:pt x="28084" y="14042"/>
                  </a:lnTo>
                  <a:lnTo>
                    <a:pt x="27776" y="13827"/>
                  </a:lnTo>
                  <a:lnTo>
                    <a:pt x="27469" y="13643"/>
                  </a:lnTo>
                  <a:lnTo>
                    <a:pt x="27131" y="13459"/>
                  </a:lnTo>
                  <a:lnTo>
                    <a:pt x="26793" y="13336"/>
                  </a:lnTo>
                  <a:lnTo>
                    <a:pt x="26424" y="13243"/>
                  </a:lnTo>
                  <a:lnTo>
                    <a:pt x="26025" y="13182"/>
                  </a:lnTo>
                  <a:lnTo>
                    <a:pt x="3810" y="13182"/>
                  </a:lnTo>
                  <a:lnTo>
                    <a:pt x="3534" y="13151"/>
                  </a:lnTo>
                  <a:lnTo>
                    <a:pt x="3257" y="13121"/>
                  </a:lnTo>
                  <a:lnTo>
                    <a:pt x="3011" y="13059"/>
                  </a:lnTo>
                  <a:lnTo>
                    <a:pt x="2735" y="12967"/>
                  </a:lnTo>
                  <a:lnTo>
                    <a:pt x="2520" y="12844"/>
                  </a:lnTo>
                  <a:lnTo>
                    <a:pt x="2274" y="12690"/>
                  </a:lnTo>
                  <a:lnTo>
                    <a:pt x="2059" y="12537"/>
                  </a:lnTo>
                  <a:lnTo>
                    <a:pt x="1875" y="12352"/>
                  </a:lnTo>
                  <a:lnTo>
                    <a:pt x="1690" y="12168"/>
                  </a:lnTo>
                  <a:lnTo>
                    <a:pt x="1537" y="11953"/>
                  </a:lnTo>
                  <a:lnTo>
                    <a:pt x="1383" y="11707"/>
                  </a:lnTo>
                  <a:lnTo>
                    <a:pt x="1260" y="11492"/>
                  </a:lnTo>
                  <a:lnTo>
                    <a:pt x="1168" y="11216"/>
                  </a:lnTo>
                  <a:lnTo>
                    <a:pt x="1106" y="10970"/>
                  </a:lnTo>
                  <a:lnTo>
                    <a:pt x="1076" y="10693"/>
                  </a:lnTo>
                  <a:lnTo>
                    <a:pt x="1045" y="10386"/>
                  </a:lnTo>
                  <a:lnTo>
                    <a:pt x="1076" y="10109"/>
                  </a:lnTo>
                  <a:lnTo>
                    <a:pt x="1106" y="9833"/>
                  </a:lnTo>
                  <a:lnTo>
                    <a:pt x="1168" y="9587"/>
                  </a:lnTo>
                  <a:lnTo>
                    <a:pt x="1260" y="9311"/>
                  </a:lnTo>
                  <a:lnTo>
                    <a:pt x="1383" y="9095"/>
                  </a:lnTo>
                  <a:lnTo>
                    <a:pt x="1537" y="8850"/>
                  </a:lnTo>
                  <a:lnTo>
                    <a:pt x="1690" y="8635"/>
                  </a:lnTo>
                  <a:lnTo>
                    <a:pt x="1875" y="8450"/>
                  </a:lnTo>
                  <a:lnTo>
                    <a:pt x="2059" y="8266"/>
                  </a:lnTo>
                  <a:lnTo>
                    <a:pt x="2274" y="8112"/>
                  </a:lnTo>
                  <a:lnTo>
                    <a:pt x="2520" y="7959"/>
                  </a:lnTo>
                  <a:lnTo>
                    <a:pt x="2735" y="7836"/>
                  </a:lnTo>
                  <a:lnTo>
                    <a:pt x="3011" y="7744"/>
                  </a:lnTo>
                  <a:lnTo>
                    <a:pt x="3257" y="7682"/>
                  </a:lnTo>
                  <a:lnTo>
                    <a:pt x="3534" y="7651"/>
                  </a:lnTo>
                  <a:lnTo>
                    <a:pt x="3810" y="7621"/>
                  </a:lnTo>
                  <a:lnTo>
                    <a:pt x="26025" y="7621"/>
                  </a:lnTo>
                  <a:lnTo>
                    <a:pt x="26424" y="7559"/>
                  </a:lnTo>
                  <a:lnTo>
                    <a:pt x="26793" y="7467"/>
                  </a:lnTo>
                  <a:lnTo>
                    <a:pt x="27131" y="7344"/>
                  </a:lnTo>
                  <a:lnTo>
                    <a:pt x="27469" y="7160"/>
                  </a:lnTo>
                  <a:lnTo>
                    <a:pt x="27776" y="6975"/>
                  </a:lnTo>
                  <a:lnTo>
                    <a:pt x="28084" y="6760"/>
                  </a:lnTo>
                  <a:lnTo>
                    <a:pt x="28329" y="6514"/>
                  </a:lnTo>
                  <a:lnTo>
                    <a:pt x="28575" y="6238"/>
                  </a:lnTo>
                  <a:lnTo>
                    <a:pt x="28821" y="5931"/>
                  </a:lnTo>
                  <a:lnTo>
                    <a:pt x="29005" y="5623"/>
                  </a:lnTo>
                  <a:lnTo>
                    <a:pt x="29159" y="5285"/>
                  </a:lnTo>
                  <a:lnTo>
                    <a:pt x="29282" y="4947"/>
                  </a:lnTo>
                  <a:lnTo>
                    <a:pt x="29374" y="4579"/>
                  </a:lnTo>
                  <a:lnTo>
                    <a:pt x="29436" y="4210"/>
                  </a:lnTo>
                  <a:lnTo>
                    <a:pt x="29466" y="3811"/>
                  </a:lnTo>
                  <a:lnTo>
                    <a:pt x="29436" y="3411"/>
                  </a:lnTo>
                  <a:lnTo>
                    <a:pt x="29374" y="3042"/>
                  </a:lnTo>
                  <a:lnTo>
                    <a:pt x="29282" y="2674"/>
                  </a:lnTo>
                  <a:lnTo>
                    <a:pt x="29159" y="2336"/>
                  </a:lnTo>
                  <a:lnTo>
                    <a:pt x="29005" y="1998"/>
                  </a:lnTo>
                  <a:lnTo>
                    <a:pt x="28821" y="1691"/>
                  </a:lnTo>
                  <a:lnTo>
                    <a:pt x="28575" y="1383"/>
                  </a:lnTo>
                  <a:lnTo>
                    <a:pt x="28329" y="1107"/>
                  </a:lnTo>
                  <a:lnTo>
                    <a:pt x="28084" y="861"/>
                  </a:lnTo>
                  <a:lnTo>
                    <a:pt x="27776" y="646"/>
                  </a:lnTo>
                  <a:lnTo>
                    <a:pt x="27469" y="461"/>
                  </a:lnTo>
                  <a:lnTo>
                    <a:pt x="27131" y="308"/>
                  </a:lnTo>
                  <a:lnTo>
                    <a:pt x="26793" y="154"/>
                  </a:lnTo>
                  <a:lnTo>
                    <a:pt x="26424" y="62"/>
                  </a:lnTo>
                  <a:lnTo>
                    <a:pt x="2602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1"/>
            <p:cNvSpPr/>
            <p:nvPr/>
          </p:nvSpPr>
          <p:spPr>
            <a:xfrm>
              <a:off x="2556825" y="1607000"/>
              <a:ext cx="1335600" cy="1128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1"/>
            <p:cNvSpPr/>
            <p:nvPr/>
          </p:nvSpPr>
          <p:spPr>
            <a:xfrm>
              <a:off x="5605375" y="4575850"/>
              <a:ext cx="1757700" cy="1128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Laptop">
            <a:extLst>
              <a:ext uri="{FF2B5EF4-FFF2-40B4-BE49-F238E27FC236}">
                <a16:creationId xmlns:a16="http://schemas.microsoft.com/office/drawing/2014/main" id="{BEC15B4D-0B41-F069-ECF1-9E2AF82F4C46}"/>
              </a:ext>
            </a:extLst>
          </p:cNvPr>
          <p:cNvGrpSpPr/>
          <p:nvPr/>
        </p:nvGrpSpPr>
        <p:grpSpPr>
          <a:xfrm>
            <a:off x="635376" y="667935"/>
            <a:ext cx="1837893" cy="1837893"/>
            <a:chOff x="3407384" y="2445206"/>
            <a:chExt cx="2377587" cy="2377587"/>
          </a:xfrm>
        </p:grpSpPr>
        <p:pic>
          <p:nvPicPr>
            <p:cNvPr id="3" name="Picture 2">
              <a:extLst>
                <a:ext uri="{FF2B5EF4-FFF2-40B4-BE49-F238E27FC236}">
                  <a16:creationId xmlns:a16="http://schemas.microsoft.com/office/drawing/2014/main" id="{CB5B3EFB-8C09-BD6F-562B-BEBDF2EEEDA9}"/>
                </a:ext>
              </a:extLst>
            </p:cNvPr>
            <p:cNvPicPr>
              <a:picLocks noChangeAspect="1"/>
            </p:cNvPicPr>
            <p:nvPr/>
          </p:nvPicPr>
          <p:blipFill>
            <a:blip r:embed="rId3"/>
            <a:stretch>
              <a:fillRect/>
            </a:stretch>
          </p:blipFill>
          <p:spPr>
            <a:xfrm>
              <a:off x="3682456" y="2795259"/>
              <a:ext cx="1845077" cy="1619980"/>
            </a:xfrm>
            <a:prstGeom prst="rect">
              <a:avLst/>
            </a:prstGeom>
          </p:spPr>
        </p:pic>
        <p:pic>
          <p:nvPicPr>
            <p:cNvPr id="4" name="Picture 4">
              <a:extLst>
                <a:ext uri="{FF2B5EF4-FFF2-40B4-BE49-F238E27FC236}">
                  <a16:creationId xmlns:a16="http://schemas.microsoft.com/office/drawing/2014/main" id="{222B22C4-1F00-D303-E718-C1DA8AE62B79}"/>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9961" b="89844" l="6250" r="93945">
                          <a14:foregroundMark x1="8008" y1="75586" x2="6445" y2="79492"/>
                          <a14:foregroundMark x1="93945" y1="80469" x2="91406" y2="83984"/>
                          <a14:backgroundMark x1="28906" y1="29883" x2="47656" y2="37109"/>
                          <a14:backgroundMark x1="63086" y1="32227" x2="39844" y2="39844"/>
                          <a14:backgroundMark x1="39844" y1="39844" x2="63086" y2="34961"/>
                          <a14:backgroundMark x1="63086" y1="34961" x2="58594" y2="37891"/>
                          <a14:backgroundMark x1="14063" y1="18750" x2="17188" y2="38867"/>
                          <a14:backgroundMark x1="17188" y1="38867" x2="25391" y2="54883"/>
                          <a14:backgroundMark x1="25391" y1="54883" x2="56250" y2="55469"/>
                          <a14:backgroundMark x1="56250" y1="55469" x2="74609" y2="54297"/>
                          <a14:backgroundMark x1="74609" y1="54297" x2="81445" y2="37695"/>
                          <a14:backgroundMark x1="81445" y1="37695" x2="56836" y2="23438"/>
                          <a14:backgroundMark x1="56836" y1="23438" x2="33789" y2="23438"/>
                          <a14:backgroundMark x1="33789" y1="23438" x2="64258" y2="47266"/>
                          <a14:backgroundMark x1="64258" y1="47266" x2="45703" y2="55273"/>
                          <a14:backgroundMark x1="45703" y1="55273" x2="42383" y2="58203"/>
                        </a14:backgroundRemoval>
                      </a14:imgEffect>
                    </a14:imgLayer>
                  </a14:imgProps>
                </a:ext>
                <a:ext uri="{28A0092B-C50C-407E-A947-70E740481C1C}">
                  <a14:useLocalDpi xmlns:a14="http://schemas.microsoft.com/office/drawing/2010/main" val="0"/>
                </a:ext>
              </a:extLst>
            </a:blip>
            <a:srcRect/>
            <a:stretch>
              <a:fillRect/>
            </a:stretch>
          </p:blipFill>
          <p:spPr bwMode="auto">
            <a:xfrm>
              <a:off x="3407384" y="2445206"/>
              <a:ext cx="2377587" cy="2377587"/>
            </a:xfrm>
            <a:prstGeom prst="rect">
              <a:avLst/>
            </a:prstGeom>
            <a:noFill/>
            <a:extLst>
              <a:ext uri="{909E8E84-426E-40DD-AFC4-6F175D3DCCD1}">
                <a14:hiddenFill xmlns:a14="http://schemas.microsoft.com/office/drawing/2010/main">
                  <a:solidFill>
                    <a:srgbClr val="FFFFFF"/>
                  </a:solidFill>
                </a14:hiddenFill>
              </a:ext>
            </a:extLst>
          </p:spPr>
        </p:pic>
      </p:grpSp>
      <p:pic>
        <p:nvPicPr>
          <p:cNvPr id="5" name="!!thumbnail">
            <a:extLst>
              <a:ext uri="{FF2B5EF4-FFF2-40B4-BE49-F238E27FC236}">
                <a16:creationId xmlns:a16="http://schemas.microsoft.com/office/drawing/2014/main" id="{124F5DC5-C66D-A5E5-9098-D70A2780ACFC}"/>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7095230" y="3786230"/>
            <a:ext cx="2314781" cy="1446339"/>
          </a:xfrm>
          <a:prstGeom prst="rect">
            <a:avLst/>
          </a:prstGeom>
        </p:spPr>
      </p:pic>
    </p:spTree>
    <p:extLst>
      <p:ext uri="{BB962C8B-B14F-4D97-AF65-F5344CB8AC3E}">
        <p14:creationId xmlns:p14="http://schemas.microsoft.com/office/powerpoint/2010/main" val="17047666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99"/>
        <p:cNvGrpSpPr/>
        <p:nvPr/>
      </p:nvGrpSpPr>
      <p:grpSpPr>
        <a:xfrm>
          <a:off x="0" y="0"/>
          <a:ext cx="0" cy="0"/>
          <a:chOff x="0" y="0"/>
          <a:chExt cx="0" cy="0"/>
        </a:xfrm>
      </p:grpSpPr>
      <p:sp>
        <p:nvSpPr>
          <p:cNvPr id="1500" name="Google Shape;1500;p41"/>
          <p:cNvSpPr txBox="1">
            <a:spLocks noGrp="1"/>
          </p:cNvSpPr>
          <p:nvPr>
            <p:ph type="title"/>
          </p:nvPr>
        </p:nvSpPr>
        <p:spPr>
          <a:xfrm>
            <a:off x="-1828800" y="2075716"/>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System Work Flow</a:t>
            </a:r>
            <a:endParaRPr dirty="0"/>
          </a:p>
        </p:txBody>
      </p:sp>
      <p:pic>
        <p:nvPicPr>
          <p:cNvPr id="3074" name="Picture 2">
            <a:extLst>
              <a:ext uri="{FF2B5EF4-FFF2-40B4-BE49-F238E27FC236}">
                <a16:creationId xmlns:a16="http://schemas.microsoft.com/office/drawing/2014/main" id="{6D831EE2-7B62-734C-59E9-2B77833A01B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6968"/>
          <a:stretch/>
        </p:blipFill>
        <p:spPr bwMode="auto">
          <a:xfrm>
            <a:off x="4737100" y="-29069"/>
            <a:ext cx="4406901" cy="5172570"/>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599;p33">
            <a:extLst>
              <a:ext uri="{FF2B5EF4-FFF2-40B4-BE49-F238E27FC236}">
                <a16:creationId xmlns:a16="http://schemas.microsoft.com/office/drawing/2014/main" id="{805316F2-665E-325F-770D-2E0F6AADD902}"/>
              </a:ext>
            </a:extLst>
          </p:cNvPr>
          <p:cNvSpPr txBox="1"/>
          <p:nvPr/>
        </p:nvSpPr>
        <p:spPr>
          <a:xfrm>
            <a:off x="1236600" y="2383635"/>
            <a:ext cx="2784600" cy="481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Clr>
                <a:schemeClr val="dk1"/>
              </a:buClr>
              <a:buSzPts val="1100"/>
              <a:buFont typeface="Arial"/>
              <a:buNone/>
            </a:pPr>
            <a:r>
              <a:rPr lang="en-GB" sz="1200" dirty="0">
                <a:latin typeface="Roboto"/>
                <a:ea typeface="Roboto"/>
                <a:cs typeface="Roboto"/>
                <a:sym typeface="Roboto"/>
              </a:rPr>
              <a:t>Detailed view of the system flowchart</a:t>
            </a:r>
            <a:endParaRPr sz="1200" dirty="0">
              <a:latin typeface="Roboto"/>
              <a:ea typeface="Roboto"/>
              <a:cs typeface="Roboto"/>
              <a:sym typeface="Roboto"/>
            </a:endParaRPr>
          </a:p>
        </p:txBody>
      </p:sp>
    </p:spTree>
    <p:extLst>
      <p:ext uri="{BB962C8B-B14F-4D97-AF65-F5344CB8AC3E}">
        <p14:creationId xmlns:p14="http://schemas.microsoft.com/office/powerpoint/2010/main" val="2212103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897032" y="2253479"/>
            <a:ext cx="4676700" cy="64746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Methodologies</a:t>
            </a:r>
            <a:endParaRPr dirty="0"/>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chemeClr val="lt1"/>
                </a:solidFill>
                <a:latin typeface="Barlow"/>
                <a:ea typeface="Barlow"/>
                <a:cs typeface="Barlow"/>
                <a:sym typeface="Barlow"/>
              </a:rPr>
              <a:t>3</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15043910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19"/>
          <p:cNvSpPr txBox="1">
            <a:spLocks noGrp="1"/>
          </p:cNvSpPr>
          <p:nvPr>
            <p:ph type="body" idx="1"/>
          </p:nvPr>
        </p:nvSpPr>
        <p:spPr>
          <a:xfrm>
            <a:off x="466279" y="1787871"/>
            <a:ext cx="26826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dirty="0"/>
              <a:t>Large Project</a:t>
            </a:r>
          </a:p>
          <a:p>
            <a:pPr marL="0" lvl="0" indent="0" algn="just" rtl="0">
              <a:spcBef>
                <a:spcPts val="600"/>
              </a:spcBef>
              <a:spcAft>
                <a:spcPts val="0"/>
              </a:spcAft>
              <a:buNone/>
            </a:pPr>
            <a:r>
              <a:rPr lang="en-GB" dirty="0"/>
              <a:t>Brainly, for us, is a large project with numerous minor and major functionalities. It requires a lot of testing and tuning both the AI and the hardware to make it perfect.</a:t>
            </a:r>
          </a:p>
        </p:txBody>
      </p:sp>
      <p:sp>
        <p:nvSpPr>
          <p:cNvPr id="858" name="Google Shape;858;p19"/>
          <p:cNvSpPr txBox="1">
            <a:spLocks noGrp="1"/>
          </p:cNvSpPr>
          <p:nvPr>
            <p:ph type="title"/>
          </p:nvPr>
        </p:nvSpPr>
        <p:spPr>
          <a:xfrm>
            <a:off x="457200" y="649143"/>
            <a:ext cx="5640900" cy="468457"/>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4000" dirty="0"/>
              <a:t>Why prototype model?</a:t>
            </a:r>
            <a:endParaRPr sz="4000" dirty="0"/>
          </a:p>
        </p:txBody>
      </p:sp>
      <p:sp>
        <p:nvSpPr>
          <p:cNvPr id="859" name="Google Shape;859;p19"/>
          <p:cNvSpPr txBox="1">
            <a:spLocks noGrp="1"/>
          </p:cNvSpPr>
          <p:nvPr>
            <p:ph type="body" idx="2"/>
          </p:nvPr>
        </p:nvSpPr>
        <p:spPr>
          <a:xfrm>
            <a:off x="3424657" y="1787871"/>
            <a:ext cx="26826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dirty="0"/>
              <a:t>Frequent prototype development</a:t>
            </a:r>
            <a:endParaRPr b="1" dirty="0"/>
          </a:p>
          <a:p>
            <a:pPr marL="0" lvl="0" indent="0" algn="just" rtl="0">
              <a:spcBef>
                <a:spcPts val="600"/>
              </a:spcBef>
              <a:spcAft>
                <a:spcPts val="0"/>
              </a:spcAft>
              <a:buNone/>
            </a:pPr>
            <a:r>
              <a:rPr lang="en" dirty="0"/>
              <a:t>Being a large project, we will have to create and train model multiple time. The model must be created with base functionality and later on, developed into something we are aiming to achieve.</a:t>
            </a:r>
            <a:endParaRPr dirty="0"/>
          </a:p>
        </p:txBody>
      </p:sp>
      <p:sp>
        <p:nvSpPr>
          <p:cNvPr id="860" name="Google Shape;860;p1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18</a:t>
            </a:fld>
            <a:endParaRPr/>
          </a:p>
        </p:txBody>
      </p:sp>
      <p:grpSp>
        <p:nvGrpSpPr>
          <p:cNvPr id="861" name="Google Shape;861;p19"/>
          <p:cNvGrpSpPr/>
          <p:nvPr/>
        </p:nvGrpSpPr>
        <p:grpSpPr>
          <a:xfrm>
            <a:off x="6495404" y="1849734"/>
            <a:ext cx="2297431" cy="2787028"/>
            <a:chOff x="2533225" y="322726"/>
            <a:chExt cx="3925890" cy="4762523"/>
          </a:xfrm>
        </p:grpSpPr>
        <p:sp>
          <p:nvSpPr>
            <p:cNvPr id="862" name="Google Shape;862;p19"/>
            <p:cNvSpPr/>
            <p:nvPr/>
          </p:nvSpPr>
          <p:spPr>
            <a:xfrm>
              <a:off x="3796336" y="2589414"/>
              <a:ext cx="682110" cy="393573"/>
            </a:xfrm>
            <a:custGeom>
              <a:avLst/>
              <a:gdLst/>
              <a:ahLst/>
              <a:cxnLst/>
              <a:rect l="l" t="t" r="r" b="b"/>
              <a:pathLst>
                <a:path w="682110" h="393573" extrusionOk="0">
                  <a:moveTo>
                    <a:pt x="329082" y="393573"/>
                  </a:moveTo>
                  <a:lnTo>
                    <a:pt x="0" y="204216"/>
                  </a:lnTo>
                  <a:lnTo>
                    <a:pt x="353029" y="0"/>
                  </a:lnTo>
                  <a:lnTo>
                    <a:pt x="682111" y="189357"/>
                  </a:lnTo>
                  <a:lnTo>
                    <a:pt x="329082" y="393573"/>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19"/>
            <p:cNvSpPr/>
            <p:nvPr/>
          </p:nvSpPr>
          <p:spPr>
            <a:xfrm>
              <a:off x="3809355" y="2149168"/>
              <a:ext cx="705962" cy="408622"/>
            </a:xfrm>
            <a:custGeom>
              <a:avLst/>
              <a:gdLst/>
              <a:ahLst/>
              <a:cxnLst/>
              <a:rect l="l" t="t" r="r" b="b"/>
              <a:pathLst>
                <a:path w="705962" h="408622" extrusionOk="0">
                  <a:moveTo>
                    <a:pt x="352934" y="408622"/>
                  </a:moveTo>
                  <a:lnTo>
                    <a:pt x="0" y="204311"/>
                  </a:lnTo>
                  <a:lnTo>
                    <a:pt x="352934" y="0"/>
                  </a:lnTo>
                  <a:lnTo>
                    <a:pt x="705963" y="204311"/>
                  </a:lnTo>
                  <a:lnTo>
                    <a:pt x="352934" y="4086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19"/>
            <p:cNvSpPr/>
            <p:nvPr/>
          </p:nvSpPr>
          <p:spPr>
            <a:xfrm>
              <a:off x="4162289" y="2390151"/>
              <a:ext cx="329177" cy="571404"/>
            </a:xfrm>
            <a:custGeom>
              <a:avLst/>
              <a:gdLst/>
              <a:ahLst/>
              <a:cxnLst/>
              <a:rect l="l" t="t" r="r" b="b"/>
              <a:pathLst>
                <a:path w="329177" h="571404" extrusionOk="0">
                  <a:moveTo>
                    <a:pt x="329177" y="380905"/>
                  </a:moveTo>
                  <a:lnTo>
                    <a:pt x="0" y="571405"/>
                  </a:lnTo>
                  <a:lnTo>
                    <a:pt x="0" y="190405"/>
                  </a:lnTo>
                  <a:lnTo>
                    <a:pt x="329177" y="0"/>
                  </a:lnTo>
                  <a:lnTo>
                    <a:pt x="329177" y="380905"/>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19"/>
            <p:cNvSpPr/>
            <p:nvPr/>
          </p:nvSpPr>
          <p:spPr>
            <a:xfrm>
              <a:off x="3833207" y="2390151"/>
              <a:ext cx="329081" cy="571404"/>
            </a:xfrm>
            <a:custGeom>
              <a:avLst/>
              <a:gdLst/>
              <a:ahLst/>
              <a:cxnLst/>
              <a:rect l="l" t="t" r="r" b="b"/>
              <a:pathLst>
                <a:path w="329081" h="571404" extrusionOk="0">
                  <a:moveTo>
                    <a:pt x="329082" y="571405"/>
                  </a:moveTo>
                  <a:lnTo>
                    <a:pt x="0" y="380905"/>
                  </a:lnTo>
                  <a:lnTo>
                    <a:pt x="0" y="0"/>
                  </a:lnTo>
                  <a:lnTo>
                    <a:pt x="329082" y="190405"/>
                  </a:lnTo>
                  <a:lnTo>
                    <a:pt x="329082" y="571405"/>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9"/>
            <p:cNvSpPr/>
            <p:nvPr/>
          </p:nvSpPr>
          <p:spPr>
            <a:xfrm>
              <a:off x="3833207" y="2390151"/>
              <a:ext cx="329081" cy="287940"/>
            </a:xfrm>
            <a:custGeom>
              <a:avLst/>
              <a:gdLst/>
              <a:ahLst/>
              <a:cxnLst/>
              <a:rect l="l" t="t" r="r" b="b"/>
              <a:pathLst>
                <a:path w="329081" h="287940" extrusionOk="0">
                  <a:moveTo>
                    <a:pt x="0" y="0"/>
                  </a:moveTo>
                  <a:lnTo>
                    <a:pt x="0" y="99631"/>
                  </a:lnTo>
                  <a:lnTo>
                    <a:pt x="329082" y="287941"/>
                  </a:lnTo>
                  <a:lnTo>
                    <a:pt x="329082" y="190881"/>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19"/>
            <p:cNvSpPr/>
            <p:nvPr/>
          </p:nvSpPr>
          <p:spPr>
            <a:xfrm>
              <a:off x="4162289" y="2390151"/>
              <a:ext cx="329177" cy="287940"/>
            </a:xfrm>
            <a:custGeom>
              <a:avLst/>
              <a:gdLst/>
              <a:ahLst/>
              <a:cxnLst/>
              <a:rect l="l" t="t" r="r" b="b"/>
              <a:pathLst>
                <a:path w="329177" h="287940" extrusionOk="0">
                  <a:moveTo>
                    <a:pt x="329177" y="0"/>
                  </a:moveTo>
                  <a:lnTo>
                    <a:pt x="329177" y="106775"/>
                  </a:lnTo>
                  <a:lnTo>
                    <a:pt x="0" y="287941"/>
                  </a:lnTo>
                  <a:lnTo>
                    <a:pt x="0" y="190881"/>
                  </a:lnTo>
                  <a:lnTo>
                    <a:pt x="329177"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19"/>
            <p:cNvSpPr/>
            <p:nvPr/>
          </p:nvSpPr>
          <p:spPr>
            <a:xfrm>
              <a:off x="3809355" y="2353479"/>
              <a:ext cx="352933" cy="307181"/>
            </a:xfrm>
            <a:custGeom>
              <a:avLst/>
              <a:gdLst/>
              <a:ahLst/>
              <a:cxnLst/>
              <a:rect l="l" t="t" r="r" b="b"/>
              <a:pathLst>
                <a:path w="352933" h="307181" extrusionOk="0">
                  <a:moveTo>
                    <a:pt x="0" y="0"/>
                  </a:moveTo>
                  <a:lnTo>
                    <a:pt x="0" y="105632"/>
                  </a:lnTo>
                  <a:lnTo>
                    <a:pt x="352934" y="307181"/>
                  </a:lnTo>
                  <a:lnTo>
                    <a:pt x="352934" y="2043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19"/>
            <p:cNvSpPr/>
            <p:nvPr/>
          </p:nvSpPr>
          <p:spPr>
            <a:xfrm>
              <a:off x="4162289" y="2353479"/>
              <a:ext cx="353029" cy="307181"/>
            </a:xfrm>
            <a:custGeom>
              <a:avLst/>
              <a:gdLst/>
              <a:ahLst/>
              <a:cxnLst/>
              <a:rect l="l" t="t" r="r" b="b"/>
              <a:pathLst>
                <a:path w="353029" h="307181" extrusionOk="0">
                  <a:moveTo>
                    <a:pt x="0" y="307181"/>
                  </a:moveTo>
                  <a:lnTo>
                    <a:pt x="353029" y="113919"/>
                  </a:lnTo>
                  <a:lnTo>
                    <a:pt x="353029" y="0"/>
                  </a:lnTo>
                  <a:lnTo>
                    <a:pt x="0" y="204311"/>
                  </a:lnTo>
                  <a:lnTo>
                    <a:pt x="0" y="307181"/>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9"/>
            <p:cNvSpPr/>
            <p:nvPr/>
          </p:nvSpPr>
          <p:spPr>
            <a:xfrm>
              <a:off x="4379054" y="3098705"/>
              <a:ext cx="1297601" cy="763520"/>
            </a:xfrm>
            <a:custGeom>
              <a:avLst/>
              <a:gdLst/>
              <a:ahLst/>
              <a:cxnLst/>
              <a:rect l="l" t="t" r="r" b="b"/>
              <a:pathLst>
                <a:path w="1297601" h="763520" extrusionOk="0">
                  <a:moveTo>
                    <a:pt x="1071529" y="748294"/>
                  </a:moveTo>
                  <a:lnTo>
                    <a:pt x="19379" y="140980"/>
                  </a:lnTo>
                  <a:cubicBezTo>
                    <a:pt x="811" y="130189"/>
                    <a:pt x="-5518" y="106348"/>
                    <a:pt x="5248" y="87736"/>
                  </a:cubicBezTo>
                  <a:cubicBezTo>
                    <a:pt x="8964" y="81316"/>
                    <a:pt x="14419" y="76096"/>
                    <a:pt x="20994" y="72686"/>
                  </a:cubicBezTo>
                  <a:lnTo>
                    <a:pt x="153369" y="4297"/>
                  </a:lnTo>
                  <a:cubicBezTo>
                    <a:pt x="165105" y="-1723"/>
                    <a:pt x="179074" y="-1399"/>
                    <a:pt x="190524" y="5154"/>
                  </a:cubicBezTo>
                  <a:lnTo>
                    <a:pt x="1278120" y="632851"/>
                  </a:lnTo>
                  <a:cubicBezTo>
                    <a:pt x="1296688" y="643529"/>
                    <a:pt x="1303112" y="667284"/>
                    <a:pt x="1292450" y="685896"/>
                  </a:cubicBezTo>
                  <a:cubicBezTo>
                    <a:pt x="1288725" y="692421"/>
                    <a:pt x="1283185" y="697717"/>
                    <a:pt x="1276504" y="701146"/>
                  </a:cubicBezTo>
                  <a:lnTo>
                    <a:pt x="1180431" y="750771"/>
                  </a:lnTo>
                  <a:cubicBezTo>
                    <a:pt x="1146078" y="768611"/>
                    <a:pt x="1105036" y="767678"/>
                    <a:pt x="1071529" y="74829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19"/>
            <p:cNvSpPr/>
            <p:nvPr/>
          </p:nvSpPr>
          <p:spPr>
            <a:xfrm>
              <a:off x="4481013" y="322726"/>
              <a:ext cx="1171694" cy="3426502"/>
            </a:xfrm>
            <a:custGeom>
              <a:avLst/>
              <a:gdLst/>
              <a:ahLst/>
              <a:cxnLst/>
              <a:rect l="l" t="t" r="r" b="b"/>
              <a:pathLst>
                <a:path w="1171694" h="3426502" extrusionOk="0">
                  <a:moveTo>
                    <a:pt x="1034189" y="3409974"/>
                  </a:moveTo>
                  <a:lnTo>
                    <a:pt x="137505" y="2891051"/>
                  </a:lnTo>
                  <a:cubicBezTo>
                    <a:pt x="61483" y="2847141"/>
                    <a:pt x="0" y="2729126"/>
                    <a:pt x="0" y="2627685"/>
                  </a:cubicBezTo>
                  <a:lnTo>
                    <a:pt x="0" y="120800"/>
                  </a:lnTo>
                  <a:cubicBezTo>
                    <a:pt x="285" y="19073"/>
                    <a:pt x="61578" y="-27409"/>
                    <a:pt x="137505" y="16597"/>
                  </a:cubicBezTo>
                  <a:lnTo>
                    <a:pt x="1034189" y="535424"/>
                  </a:lnTo>
                  <a:cubicBezTo>
                    <a:pt x="1110212" y="579429"/>
                    <a:pt x="1171695" y="697349"/>
                    <a:pt x="1171695" y="798790"/>
                  </a:cubicBezTo>
                  <a:lnTo>
                    <a:pt x="1171695" y="3305770"/>
                  </a:lnTo>
                  <a:cubicBezTo>
                    <a:pt x="1171695" y="3407307"/>
                    <a:pt x="1110117" y="3453884"/>
                    <a:pt x="1034189" y="340997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19"/>
            <p:cNvSpPr/>
            <p:nvPr/>
          </p:nvSpPr>
          <p:spPr>
            <a:xfrm>
              <a:off x="5530597" y="3624781"/>
              <a:ext cx="70985" cy="153066"/>
            </a:xfrm>
            <a:custGeom>
              <a:avLst/>
              <a:gdLst/>
              <a:ahLst/>
              <a:cxnLst/>
              <a:rect l="l" t="t" r="r" b="b"/>
              <a:pathLst>
                <a:path w="70985" h="153066" extrusionOk="0">
                  <a:moveTo>
                    <a:pt x="0" y="153067"/>
                  </a:moveTo>
                  <a:lnTo>
                    <a:pt x="70986" y="117062"/>
                  </a:lnTo>
                  <a:lnTo>
                    <a:pt x="2851" y="0"/>
                  </a:lnTo>
                  <a:lnTo>
                    <a:pt x="0" y="15306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19"/>
            <p:cNvSpPr/>
            <p:nvPr/>
          </p:nvSpPr>
          <p:spPr>
            <a:xfrm>
              <a:off x="4467139" y="329893"/>
              <a:ext cx="65379" cy="96678"/>
            </a:xfrm>
            <a:custGeom>
              <a:avLst/>
              <a:gdLst/>
              <a:ahLst/>
              <a:cxnLst/>
              <a:rect l="l" t="t" r="r" b="b"/>
              <a:pathLst>
                <a:path w="65379" h="96678" extrusionOk="0">
                  <a:moveTo>
                    <a:pt x="0" y="34385"/>
                  </a:moveTo>
                  <a:lnTo>
                    <a:pt x="65379" y="0"/>
                  </a:lnTo>
                  <a:lnTo>
                    <a:pt x="52170" y="96679"/>
                  </a:lnTo>
                  <a:lnTo>
                    <a:pt x="0" y="343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9"/>
            <p:cNvSpPr/>
            <p:nvPr/>
          </p:nvSpPr>
          <p:spPr>
            <a:xfrm>
              <a:off x="4423901" y="351343"/>
              <a:ext cx="1171694" cy="3426502"/>
            </a:xfrm>
            <a:custGeom>
              <a:avLst/>
              <a:gdLst/>
              <a:ahLst/>
              <a:cxnLst/>
              <a:rect l="l" t="t" r="r" b="b"/>
              <a:pathLst>
                <a:path w="1171694" h="3426502" extrusionOk="0">
                  <a:moveTo>
                    <a:pt x="1034094" y="3409931"/>
                  </a:moveTo>
                  <a:lnTo>
                    <a:pt x="137505" y="2891009"/>
                  </a:lnTo>
                  <a:cubicBezTo>
                    <a:pt x="61483" y="2847099"/>
                    <a:pt x="0" y="2729084"/>
                    <a:pt x="0" y="2627643"/>
                  </a:cubicBezTo>
                  <a:lnTo>
                    <a:pt x="0" y="120854"/>
                  </a:lnTo>
                  <a:cubicBezTo>
                    <a:pt x="380" y="19031"/>
                    <a:pt x="61578" y="-27355"/>
                    <a:pt x="137505" y="16555"/>
                  </a:cubicBezTo>
                  <a:lnTo>
                    <a:pt x="1034094" y="535477"/>
                  </a:lnTo>
                  <a:cubicBezTo>
                    <a:pt x="1110117" y="579482"/>
                    <a:pt x="1171695" y="697402"/>
                    <a:pt x="1171695" y="798843"/>
                  </a:cubicBezTo>
                  <a:lnTo>
                    <a:pt x="1171695" y="3305823"/>
                  </a:lnTo>
                  <a:cubicBezTo>
                    <a:pt x="1171695" y="3407264"/>
                    <a:pt x="1110117" y="3453937"/>
                    <a:pt x="1034094" y="340993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9"/>
            <p:cNvSpPr/>
            <p:nvPr/>
          </p:nvSpPr>
          <p:spPr>
            <a:xfrm>
              <a:off x="4414398" y="357753"/>
              <a:ext cx="1171599" cy="3426525"/>
            </a:xfrm>
            <a:custGeom>
              <a:avLst/>
              <a:gdLst/>
              <a:ahLst/>
              <a:cxnLst/>
              <a:rect l="l" t="t" r="r" b="b"/>
              <a:pathLst>
                <a:path w="1171599" h="3426525" extrusionOk="0">
                  <a:moveTo>
                    <a:pt x="1171600" y="798815"/>
                  </a:moveTo>
                  <a:lnTo>
                    <a:pt x="1171600" y="3305700"/>
                  </a:lnTo>
                  <a:cubicBezTo>
                    <a:pt x="1171600" y="3407332"/>
                    <a:pt x="1110117" y="3453909"/>
                    <a:pt x="1034094" y="3409999"/>
                  </a:cubicBezTo>
                  <a:lnTo>
                    <a:pt x="682491" y="3206545"/>
                  </a:lnTo>
                  <a:lnTo>
                    <a:pt x="573114" y="3143204"/>
                  </a:lnTo>
                  <a:lnTo>
                    <a:pt x="137410" y="2891077"/>
                  </a:lnTo>
                  <a:cubicBezTo>
                    <a:pt x="61388" y="2847071"/>
                    <a:pt x="0" y="2729152"/>
                    <a:pt x="0" y="2627711"/>
                  </a:cubicBezTo>
                  <a:lnTo>
                    <a:pt x="0" y="120826"/>
                  </a:lnTo>
                  <a:cubicBezTo>
                    <a:pt x="380" y="19194"/>
                    <a:pt x="61483" y="-27383"/>
                    <a:pt x="137410" y="16527"/>
                  </a:cubicBezTo>
                  <a:lnTo>
                    <a:pt x="1034094" y="535449"/>
                  </a:lnTo>
                  <a:cubicBezTo>
                    <a:pt x="1110117" y="579455"/>
                    <a:pt x="1171600" y="697279"/>
                    <a:pt x="1171600" y="798815"/>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9"/>
            <p:cNvSpPr/>
            <p:nvPr/>
          </p:nvSpPr>
          <p:spPr>
            <a:xfrm>
              <a:off x="4479777" y="459022"/>
              <a:ext cx="1041506" cy="3182614"/>
            </a:xfrm>
            <a:custGeom>
              <a:avLst/>
              <a:gdLst/>
              <a:ahLst/>
              <a:cxnLst/>
              <a:rect l="l" t="t" r="r" b="b"/>
              <a:pathLst>
                <a:path w="1041506" h="3182614" extrusionOk="0">
                  <a:moveTo>
                    <a:pt x="1041507" y="672114"/>
                  </a:moveTo>
                  <a:lnTo>
                    <a:pt x="1041507" y="3113753"/>
                  </a:lnTo>
                  <a:cubicBezTo>
                    <a:pt x="1041507" y="3175284"/>
                    <a:pt x="998459" y="3200240"/>
                    <a:pt x="945433" y="3169379"/>
                  </a:cubicBezTo>
                  <a:lnTo>
                    <a:pt x="897919" y="3141756"/>
                  </a:lnTo>
                  <a:lnTo>
                    <a:pt x="735041" y="3047554"/>
                  </a:lnTo>
                  <a:lnTo>
                    <a:pt x="665006" y="3006978"/>
                  </a:lnTo>
                  <a:lnTo>
                    <a:pt x="640299" y="2992595"/>
                  </a:lnTo>
                  <a:lnTo>
                    <a:pt x="632031" y="2987737"/>
                  </a:lnTo>
                  <a:lnTo>
                    <a:pt x="571688" y="2952971"/>
                  </a:lnTo>
                  <a:lnTo>
                    <a:pt x="396362" y="2851625"/>
                  </a:lnTo>
                  <a:lnTo>
                    <a:pt x="396362" y="2851625"/>
                  </a:lnTo>
                  <a:lnTo>
                    <a:pt x="324140" y="2809810"/>
                  </a:lnTo>
                  <a:lnTo>
                    <a:pt x="324140" y="2809810"/>
                  </a:lnTo>
                  <a:lnTo>
                    <a:pt x="294872" y="2792855"/>
                  </a:lnTo>
                  <a:lnTo>
                    <a:pt x="120020" y="2691700"/>
                  </a:lnTo>
                  <a:lnTo>
                    <a:pt x="96168" y="2677889"/>
                  </a:lnTo>
                  <a:cubicBezTo>
                    <a:pt x="42953" y="2647123"/>
                    <a:pt x="0" y="2572352"/>
                    <a:pt x="0" y="2510725"/>
                  </a:cubicBezTo>
                  <a:lnTo>
                    <a:pt x="0" y="68896"/>
                  </a:lnTo>
                  <a:cubicBezTo>
                    <a:pt x="0" y="7364"/>
                    <a:pt x="42953" y="-17591"/>
                    <a:pt x="96168" y="13175"/>
                  </a:cubicBezTo>
                  <a:lnTo>
                    <a:pt x="445491" y="216152"/>
                  </a:lnTo>
                  <a:lnTo>
                    <a:pt x="445491" y="217105"/>
                  </a:lnTo>
                  <a:cubicBezTo>
                    <a:pt x="448332" y="269961"/>
                    <a:pt x="476147" y="318291"/>
                    <a:pt x="520373" y="347216"/>
                  </a:cubicBezTo>
                  <a:cubicBezTo>
                    <a:pt x="561805" y="371029"/>
                    <a:pt x="595350" y="351693"/>
                    <a:pt x="595350" y="303878"/>
                  </a:cubicBezTo>
                  <a:cubicBezTo>
                    <a:pt x="595350" y="303878"/>
                    <a:pt x="595350" y="303116"/>
                    <a:pt x="595350" y="302830"/>
                  </a:cubicBezTo>
                  <a:lnTo>
                    <a:pt x="945528" y="505427"/>
                  </a:lnTo>
                  <a:cubicBezTo>
                    <a:pt x="998459" y="535811"/>
                    <a:pt x="1041507" y="610583"/>
                    <a:pt x="1041507" y="6721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9"/>
            <p:cNvSpPr/>
            <p:nvPr/>
          </p:nvSpPr>
          <p:spPr>
            <a:xfrm rot="-1790023">
              <a:off x="4986670" y="707058"/>
              <a:ext cx="46534" cy="80862"/>
            </a:xfrm>
            <a:custGeom>
              <a:avLst/>
              <a:gdLst/>
              <a:ahLst/>
              <a:cxnLst/>
              <a:rect l="l" t="t" r="r" b="b"/>
              <a:pathLst>
                <a:path w="46533" h="80859" extrusionOk="0">
                  <a:moveTo>
                    <a:pt x="46534" y="40430"/>
                  </a:moveTo>
                  <a:cubicBezTo>
                    <a:pt x="46534" y="62758"/>
                    <a:pt x="36118" y="80859"/>
                    <a:pt x="23268" y="80859"/>
                  </a:cubicBezTo>
                  <a:cubicBezTo>
                    <a:pt x="10418" y="80859"/>
                    <a:pt x="1" y="62758"/>
                    <a:pt x="1" y="40430"/>
                  </a:cubicBezTo>
                  <a:cubicBezTo>
                    <a:pt x="1" y="18101"/>
                    <a:pt x="10418" y="0"/>
                    <a:pt x="23268" y="0"/>
                  </a:cubicBezTo>
                  <a:cubicBezTo>
                    <a:pt x="36118" y="0"/>
                    <a:pt x="46534" y="18101"/>
                    <a:pt x="46534" y="4043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9"/>
            <p:cNvSpPr/>
            <p:nvPr/>
          </p:nvSpPr>
          <p:spPr>
            <a:xfrm>
              <a:off x="4988272" y="730303"/>
              <a:ext cx="23851" cy="30807"/>
            </a:xfrm>
            <a:custGeom>
              <a:avLst/>
              <a:gdLst/>
              <a:ahLst/>
              <a:cxnLst/>
              <a:rect l="l" t="t" r="r" b="b"/>
              <a:pathLst>
                <a:path w="23851" h="30807" extrusionOk="0">
                  <a:moveTo>
                    <a:pt x="11878" y="29167"/>
                  </a:moveTo>
                  <a:cubicBezTo>
                    <a:pt x="4856" y="24568"/>
                    <a:pt x="447" y="16891"/>
                    <a:pt x="0" y="8498"/>
                  </a:cubicBezTo>
                  <a:cubicBezTo>
                    <a:pt x="0" y="878"/>
                    <a:pt x="5322" y="-2170"/>
                    <a:pt x="11878" y="1640"/>
                  </a:cubicBezTo>
                  <a:cubicBezTo>
                    <a:pt x="18958" y="6197"/>
                    <a:pt x="23415" y="13889"/>
                    <a:pt x="23852" y="22310"/>
                  </a:cubicBezTo>
                  <a:cubicBezTo>
                    <a:pt x="23852" y="29930"/>
                    <a:pt x="18530" y="32978"/>
                    <a:pt x="11878" y="29167"/>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19"/>
            <p:cNvSpPr/>
            <p:nvPr/>
          </p:nvSpPr>
          <p:spPr>
            <a:xfrm>
              <a:off x="5609185" y="1342555"/>
              <a:ext cx="26417" cy="145526"/>
            </a:xfrm>
            <a:custGeom>
              <a:avLst/>
              <a:gdLst/>
              <a:ahLst/>
              <a:cxnLst/>
              <a:rect l="l" t="t" r="r" b="b"/>
              <a:pathLst>
                <a:path w="26417" h="145526" extrusionOk="0">
                  <a:moveTo>
                    <a:pt x="13209" y="143863"/>
                  </a:moveTo>
                  <a:lnTo>
                    <a:pt x="13209" y="143863"/>
                  </a:lnTo>
                  <a:cubicBezTo>
                    <a:pt x="5892" y="148150"/>
                    <a:pt x="0" y="143863"/>
                    <a:pt x="0" y="134338"/>
                  </a:cubicBezTo>
                  <a:lnTo>
                    <a:pt x="0" y="26992"/>
                  </a:lnTo>
                  <a:cubicBezTo>
                    <a:pt x="124" y="16924"/>
                    <a:pt x="5027" y="7513"/>
                    <a:pt x="13209" y="1655"/>
                  </a:cubicBezTo>
                  <a:lnTo>
                    <a:pt x="13209" y="1655"/>
                  </a:lnTo>
                  <a:cubicBezTo>
                    <a:pt x="20526" y="-2631"/>
                    <a:pt x="26418" y="1655"/>
                    <a:pt x="26418" y="11656"/>
                  </a:cubicBezTo>
                  <a:lnTo>
                    <a:pt x="26418" y="118527"/>
                  </a:lnTo>
                  <a:cubicBezTo>
                    <a:pt x="26294" y="128595"/>
                    <a:pt x="21391" y="138005"/>
                    <a:pt x="13209" y="1438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19"/>
            <p:cNvSpPr/>
            <p:nvPr/>
          </p:nvSpPr>
          <p:spPr>
            <a:xfrm>
              <a:off x="5609185" y="1517667"/>
              <a:ext cx="26417" cy="145530"/>
            </a:xfrm>
            <a:custGeom>
              <a:avLst/>
              <a:gdLst/>
              <a:ahLst/>
              <a:cxnLst/>
              <a:rect l="l" t="t" r="r" b="b"/>
              <a:pathLst>
                <a:path w="26417" h="145530" extrusionOk="0">
                  <a:moveTo>
                    <a:pt x="13209" y="143916"/>
                  </a:moveTo>
                  <a:lnTo>
                    <a:pt x="13209" y="143916"/>
                  </a:lnTo>
                  <a:cubicBezTo>
                    <a:pt x="5892" y="148107"/>
                    <a:pt x="0" y="143916"/>
                    <a:pt x="0" y="133915"/>
                  </a:cubicBezTo>
                  <a:lnTo>
                    <a:pt x="0" y="26949"/>
                  </a:lnTo>
                  <a:cubicBezTo>
                    <a:pt x="171" y="16891"/>
                    <a:pt x="5065" y="7499"/>
                    <a:pt x="13209" y="1613"/>
                  </a:cubicBezTo>
                  <a:lnTo>
                    <a:pt x="13209" y="1613"/>
                  </a:lnTo>
                  <a:cubicBezTo>
                    <a:pt x="20526" y="-2578"/>
                    <a:pt x="26418" y="1613"/>
                    <a:pt x="26418" y="11709"/>
                  </a:cubicBezTo>
                  <a:lnTo>
                    <a:pt x="26418" y="118580"/>
                  </a:lnTo>
                  <a:cubicBezTo>
                    <a:pt x="26275" y="128648"/>
                    <a:pt x="21372" y="138049"/>
                    <a:pt x="13209" y="14391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9"/>
            <p:cNvSpPr/>
            <p:nvPr/>
          </p:nvSpPr>
          <p:spPr>
            <a:xfrm>
              <a:off x="4598943" y="668398"/>
              <a:ext cx="778468" cy="1303739"/>
            </a:xfrm>
            <a:custGeom>
              <a:avLst/>
              <a:gdLst/>
              <a:ahLst/>
              <a:cxnLst/>
              <a:rect l="l" t="t" r="r" b="b"/>
              <a:pathLst>
                <a:path w="778468" h="1303739" extrusionOk="0">
                  <a:moveTo>
                    <a:pt x="726584" y="1297509"/>
                  </a:moveTo>
                  <a:lnTo>
                    <a:pt x="51885" y="906984"/>
                  </a:lnTo>
                  <a:cubicBezTo>
                    <a:pt x="23377" y="890411"/>
                    <a:pt x="0" y="845929"/>
                    <a:pt x="0" y="807543"/>
                  </a:cubicBezTo>
                  <a:lnTo>
                    <a:pt x="0" y="45543"/>
                  </a:lnTo>
                  <a:cubicBezTo>
                    <a:pt x="0" y="7443"/>
                    <a:pt x="23187" y="-10369"/>
                    <a:pt x="51885" y="6205"/>
                  </a:cubicBezTo>
                  <a:lnTo>
                    <a:pt x="726584" y="396730"/>
                  </a:lnTo>
                  <a:cubicBezTo>
                    <a:pt x="755092" y="413303"/>
                    <a:pt x="778469" y="457785"/>
                    <a:pt x="778469" y="496076"/>
                  </a:cubicBezTo>
                  <a:lnTo>
                    <a:pt x="778469" y="1258076"/>
                  </a:lnTo>
                  <a:cubicBezTo>
                    <a:pt x="778469" y="1296461"/>
                    <a:pt x="755282" y="1314083"/>
                    <a:pt x="726584" y="12975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9"/>
            <p:cNvSpPr/>
            <p:nvPr/>
          </p:nvSpPr>
          <p:spPr>
            <a:xfrm>
              <a:off x="4598943" y="1688145"/>
              <a:ext cx="778468" cy="1303647"/>
            </a:xfrm>
            <a:custGeom>
              <a:avLst/>
              <a:gdLst/>
              <a:ahLst/>
              <a:cxnLst/>
              <a:rect l="l" t="t" r="r" b="b"/>
              <a:pathLst>
                <a:path w="778468" h="1303647" extrusionOk="0">
                  <a:moveTo>
                    <a:pt x="726584" y="1297414"/>
                  </a:moveTo>
                  <a:lnTo>
                    <a:pt x="51885" y="906889"/>
                  </a:lnTo>
                  <a:cubicBezTo>
                    <a:pt x="23377" y="890315"/>
                    <a:pt x="0" y="845834"/>
                    <a:pt x="0" y="807543"/>
                  </a:cubicBezTo>
                  <a:lnTo>
                    <a:pt x="0" y="45543"/>
                  </a:lnTo>
                  <a:cubicBezTo>
                    <a:pt x="0" y="7443"/>
                    <a:pt x="23187" y="-10369"/>
                    <a:pt x="51885" y="6205"/>
                  </a:cubicBezTo>
                  <a:lnTo>
                    <a:pt x="726584" y="396730"/>
                  </a:lnTo>
                  <a:cubicBezTo>
                    <a:pt x="755092" y="413303"/>
                    <a:pt x="778469" y="457785"/>
                    <a:pt x="778469" y="496171"/>
                  </a:cubicBezTo>
                  <a:lnTo>
                    <a:pt x="778469" y="1258171"/>
                  </a:lnTo>
                  <a:cubicBezTo>
                    <a:pt x="778469" y="1296366"/>
                    <a:pt x="755282" y="1313987"/>
                    <a:pt x="726584" y="129741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9"/>
            <p:cNvSpPr/>
            <p:nvPr/>
          </p:nvSpPr>
          <p:spPr>
            <a:xfrm>
              <a:off x="4599323" y="2707876"/>
              <a:ext cx="778184" cy="892902"/>
            </a:xfrm>
            <a:custGeom>
              <a:avLst/>
              <a:gdLst/>
              <a:ahLst/>
              <a:cxnLst/>
              <a:rect l="l" t="t" r="r" b="b"/>
              <a:pathLst>
                <a:path w="778184" h="892902" extrusionOk="0">
                  <a:moveTo>
                    <a:pt x="778184" y="495805"/>
                  </a:moveTo>
                  <a:lnTo>
                    <a:pt x="778184" y="892902"/>
                  </a:lnTo>
                  <a:lnTo>
                    <a:pt x="545461" y="758124"/>
                  </a:lnTo>
                  <a:lnTo>
                    <a:pt x="520753" y="743741"/>
                  </a:lnTo>
                  <a:lnTo>
                    <a:pt x="512486" y="738883"/>
                  </a:lnTo>
                  <a:lnTo>
                    <a:pt x="452143" y="704117"/>
                  </a:lnTo>
                  <a:lnTo>
                    <a:pt x="276817" y="602771"/>
                  </a:lnTo>
                  <a:lnTo>
                    <a:pt x="276817" y="602771"/>
                  </a:lnTo>
                  <a:lnTo>
                    <a:pt x="204120" y="560766"/>
                  </a:lnTo>
                  <a:lnTo>
                    <a:pt x="174852" y="543811"/>
                  </a:lnTo>
                  <a:lnTo>
                    <a:pt x="0" y="442656"/>
                  </a:lnTo>
                  <a:lnTo>
                    <a:pt x="0" y="45463"/>
                  </a:lnTo>
                  <a:cubicBezTo>
                    <a:pt x="0" y="7363"/>
                    <a:pt x="23282" y="-10353"/>
                    <a:pt x="51885" y="6220"/>
                  </a:cubicBezTo>
                  <a:lnTo>
                    <a:pt x="726584" y="396745"/>
                  </a:lnTo>
                  <a:cubicBezTo>
                    <a:pt x="754902" y="413033"/>
                    <a:pt x="778184" y="457515"/>
                    <a:pt x="778184" y="49580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9"/>
            <p:cNvSpPr/>
            <p:nvPr/>
          </p:nvSpPr>
          <p:spPr>
            <a:xfrm>
              <a:off x="4781159" y="1048176"/>
              <a:ext cx="416151" cy="544252"/>
            </a:xfrm>
            <a:custGeom>
              <a:avLst/>
              <a:gdLst/>
              <a:ahLst/>
              <a:cxnLst/>
              <a:rect l="l" t="t" r="r" b="b"/>
              <a:pathLst>
                <a:path w="416151" h="544252" extrusionOk="0">
                  <a:moveTo>
                    <a:pt x="410093" y="288701"/>
                  </a:moveTo>
                  <a:lnTo>
                    <a:pt x="317821" y="128395"/>
                  </a:lnTo>
                  <a:cubicBezTo>
                    <a:pt x="314315" y="122019"/>
                    <a:pt x="309250" y="116642"/>
                    <a:pt x="303092" y="112774"/>
                  </a:cubicBezTo>
                  <a:lnTo>
                    <a:pt x="303092" y="112774"/>
                  </a:lnTo>
                  <a:cubicBezTo>
                    <a:pt x="302275" y="112284"/>
                    <a:pt x="301419" y="111870"/>
                    <a:pt x="300526" y="111536"/>
                  </a:cubicBezTo>
                  <a:cubicBezTo>
                    <a:pt x="299680" y="110897"/>
                    <a:pt x="298796" y="110324"/>
                    <a:pt x="297865" y="109821"/>
                  </a:cubicBezTo>
                  <a:lnTo>
                    <a:pt x="272208" y="94962"/>
                  </a:lnTo>
                  <a:cubicBezTo>
                    <a:pt x="265176" y="90866"/>
                    <a:pt x="258619" y="91152"/>
                    <a:pt x="254818" y="95819"/>
                  </a:cubicBezTo>
                  <a:cubicBezTo>
                    <a:pt x="246645" y="105344"/>
                    <a:pt x="228210" y="104487"/>
                    <a:pt x="207874" y="92676"/>
                  </a:cubicBezTo>
                  <a:cubicBezTo>
                    <a:pt x="187395" y="80812"/>
                    <a:pt x="171022" y="62968"/>
                    <a:pt x="160930" y="41527"/>
                  </a:cubicBezTo>
                  <a:cubicBezTo>
                    <a:pt x="157471" y="32831"/>
                    <a:pt x="151351" y="25460"/>
                    <a:pt x="143445" y="20477"/>
                  </a:cubicBezTo>
                  <a:lnTo>
                    <a:pt x="118262" y="5713"/>
                  </a:lnTo>
                  <a:cubicBezTo>
                    <a:pt x="117445" y="5194"/>
                    <a:pt x="116590" y="4748"/>
                    <a:pt x="115697" y="4379"/>
                  </a:cubicBezTo>
                  <a:cubicBezTo>
                    <a:pt x="111040" y="27"/>
                    <a:pt x="104284" y="-1201"/>
                    <a:pt x="98402" y="1236"/>
                  </a:cubicBezTo>
                  <a:lnTo>
                    <a:pt x="6129" y="54671"/>
                  </a:lnTo>
                  <a:cubicBezTo>
                    <a:pt x="-2043" y="59434"/>
                    <a:pt x="-2043" y="74579"/>
                    <a:pt x="6129" y="88676"/>
                  </a:cubicBezTo>
                  <a:lnTo>
                    <a:pt x="56589" y="176306"/>
                  </a:lnTo>
                  <a:cubicBezTo>
                    <a:pt x="59944" y="182607"/>
                    <a:pt x="64809" y="187975"/>
                    <a:pt x="70748" y="191927"/>
                  </a:cubicBezTo>
                  <a:cubicBezTo>
                    <a:pt x="75053" y="195000"/>
                    <a:pt x="80669" y="195545"/>
                    <a:pt x="85478" y="193355"/>
                  </a:cubicBezTo>
                  <a:lnTo>
                    <a:pt x="97071" y="186593"/>
                  </a:lnTo>
                  <a:lnTo>
                    <a:pt x="97071" y="400905"/>
                  </a:lnTo>
                  <a:cubicBezTo>
                    <a:pt x="98107" y="415497"/>
                    <a:pt x="105966" y="428747"/>
                    <a:pt x="118262" y="436624"/>
                  </a:cubicBezTo>
                  <a:lnTo>
                    <a:pt x="297865" y="541399"/>
                  </a:lnTo>
                  <a:cubicBezTo>
                    <a:pt x="309363" y="548066"/>
                    <a:pt x="318581" y="542637"/>
                    <a:pt x="318581" y="529397"/>
                  </a:cubicBezTo>
                  <a:lnTo>
                    <a:pt x="318581" y="315085"/>
                  </a:lnTo>
                  <a:lnTo>
                    <a:pt x="330270" y="335278"/>
                  </a:lnTo>
                  <a:cubicBezTo>
                    <a:pt x="333738" y="341631"/>
                    <a:pt x="338775" y="346975"/>
                    <a:pt x="344904" y="350804"/>
                  </a:cubicBezTo>
                  <a:lnTo>
                    <a:pt x="344904" y="350804"/>
                  </a:lnTo>
                  <a:cubicBezTo>
                    <a:pt x="349209" y="353880"/>
                    <a:pt x="354825" y="354423"/>
                    <a:pt x="359633" y="352232"/>
                  </a:cubicBezTo>
                  <a:lnTo>
                    <a:pt x="410093" y="322991"/>
                  </a:lnTo>
                  <a:cubicBezTo>
                    <a:pt x="418171" y="317942"/>
                    <a:pt x="418171" y="303274"/>
                    <a:pt x="410093" y="288701"/>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9"/>
            <p:cNvSpPr/>
            <p:nvPr/>
          </p:nvSpPr>
          <p:spPr>
            <a:xfrm>
              <a:off x="4812185" y="2127070"/>
              <a:ext cx="353313" cy="495871"/>
            </a:xfrm>
            <a:custGeom>
              <a:avLst/>
              <a:gdLst/>
              <a:ahLst/>
              <a:cxnLst/>
              <a:rect l="l" t="t" r="r" b="b"/>
              <a:pathLst>
                <a:path w="353313" h="495871" extrusionOk="0">
                  <a:moveTo>
                    <a:pt x="340010" y="188881"/>
                  </a:moveTo>
                  <a:lnTo>
                    <a:pt x="13589" y="0"/>
                  </a:lnTo>
                  <a:cubicBezTo>
                    <a:pt x="4960" y="28061"/>
                    <a:pt x="380" y="57217"/>
                    <a:pt x="0" y="86582"/>
                  </a:cubicBezTo>
                  <a:lnTo>
                    <a:pt x="0" y="291179"/>
                  </a:lnTo>
                  <a:lnTo>
                    <a:pt x="149574" y="377762"/>
                  </a:lnTo>
                  <a:lnTo>
                    <a:pt x="176847" y="220409"/>
                  </a:lnTo>
                  <a:lnTo>
                    <a:pt x="204025" y="409289"/>
                  </a:lnTo>
                  <a:lnTo>
                    <a:pt x="353314" y="495872"/>
                  </a:lnTo>
                  <a:lnTo>
                    <a:pt x="353314" y="291179"/>
                  </a:lnTo>
                  <a:cubicBezTo>
                    <a:pt x="352592" y="256699"/>
                    <a:pt x="348126" y="222399"/>
                    <a:pt x="340010" y="1888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19"/>
            <p:cNvSpPr/>
            <p:nvPr/>
          </p:nvSpPr>
          <p:spPr>
            <a:xfrm>
              <a:off x="4825774" y="2064110"/>
              <a:ext cx="326421" cy="236124"/>
            </a:xfrm>
            <a:custGeom>
              <a:avLst/>
              <a:gdLst/>
              <a:ahLst/>
              <a:cxnLst/>
              <a:rect l="l" t="t" r="r" b="b"/>
              <a:pathLst>
                <a:path w="326421" h="236124" extrusionOk="0">
                  <a:moveTo>
                    <a:pt x="326421" y="188881"/>
                  </a:moveTo>
                  <a:lnTo>
                    <a:pt x="0" y="0"/>
                  </a:lnTo>
                  <a:lnTo>
                    <a:pt x="0" y="47244"/>
                  </a:lnTo>
                  <a:lnTo>
                    <a:pt x="326421" y="236125"/>
                  </a:lnTo>
                  <a:lnTo>
                    <a:pt x="326421" y="188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19"/>
            <p:cNvSpPr/>
            <p:nvPr/>
          </p:nvSpPr>
          <p:spPr>
            <a:xfrm>
              <a:off x="4803918" y="3156860"/>
              <a:ext cx="410711" cy="349715"/>
            </a:xfrm>
            <a:custGeom>
              <a:avLst/>
              <a:gdLst/>
              <a:ahLst/>
              <a:cxnLst/>
              <a:rect l="l" t="t" r="r" b="b"/>
              <a:pathLst>
                <a:path w="410711" h="349715" extrusionOk="0">
                  <a:moveTo>
                    <a:pt x="410711" y="349716"/>
                  </a:moveTo>
                  <a:lnTo>
                    <a:pt x="340865" y="309139"/>
                  </a:lnTo>
                  <a:lnTo>
                    <a:pt x="316158" y="294757"/>
                  </a:lnTo>
                  <a:lnTo>
                    <a:pt x="307891" y="289899"/>
                  </a:lnTo>
                  <a:lnTo>
                    <a:pt x="247548" y="255132"/>
                  </a:lnTo>
                  <a:lnTo>
                    <a:pt x="72221" y="153787"/>
                  </a:lnTo>
                  <a:lnTo>
                    <a:pt x="72221" y="153787"/>
                  </a:lnTo>
                  <a:lnTo>
                    <a:pt x="0" y="111972"/>
                  </a:lnTo>
                  <a:lnTo>
                    <a:pt x="0" y="11388"/>
                  </a:lnTo>
                  <a:cubicBezTo>
                    <a:pt x="0" y="1387"/>
                    <a:pt x="6937" y="-2709"/>
                    <a:pt x="15680" y="1863"/>
                  </a:cubicBezTo>
                  <a:cubicBezTo>
                    <a:pt x="22417" y="6425"/>
                    <a:pt x="27406" y="13141"/>
                    <a:pt x="29839" y="20913"/>
                  </a:cubicBezTo>
                  <a:lnTo>
                    <a:pt x="32785" y="30438"/>
                  </a:lnTo>
                  <a:cubicBezTo>
                    <a:pt x="42696" y="61556"/>
                    <a:pt x="63042" y="88274"/>
                    <a:pt x="90372" y="106066"/>
                  </a:cubicBezTo>
                  <a:cubicBezTo>
                    <a:pt x="125247" y="126259"/>
                    <a:pt x="153755" y="109781"/>
                    <a:pt x="153755" y="69300"/>
                  </a:cubicBezTo>
                  <a:lnTo>
                    <a:pt x="153755" y="57108"/>
                  </a:lnTo>
                  <a:cubicBezTo>
                    <a:pt x="153755" y="44725"/>
                    <a:pt x="162498" y="39487"/>
                    <a:pt x="172761" y="45773"/>
                  </a:cubicBezTo>
                  <a:cubicBezTo>
                    <a:pt x="177826" y="48897"/>
                    <a:pt x="182093" y="53174"/>
                    <a:pt x="185210" y="58251"/>
                  </a:cubicBezTo>
                  <a:lnTo>
                    <a:pt x="213053" y="101018"/>
                  </a:lnTo>
                  <a:lnTo>
                    <a:pt x="181694" y="118639"/>
                  </a:lnTo>
                  <a:lnTo>
                    <a:pt x="199084" y="148548"/>
                  </a:lnTo>
                  <a:lnTo>
                    <a:pt x="231963" y="129498"/>
                  </a:lnTo>
                  <a:lnTo>
                    <a:pt x="246217" y="151501"/>
                  </a:lnTo>
                  <a:lnTo>
                    <a:pt x="216284" y="168836"/>
                  </a:lnTo>
                  <a:lnTo>
                    <a:pt x="233484" y="198840"/>
                  </a:lnTo>
                  <a:lnTo>
                    <a:pt x="265128" y="180552"/>
                  </a:lnTo>
                  <a:lnTo>
                    <a:pt x="279382" y="202555"/>
                  </a:lnTo>
                  <a:lnTo>
                    <a:pt x="250874" y="219128"/>
                  </a:lnTo>
                  <a:lnTo>
                    <a:pt x="268074" y="249132"/>
                  </a:lnTo>
                  <a:lnTo>
                    <a:pt x="298388" y="231606"/>
                  </a:lnTo>
                  <a:cubicBezTo>
                    <a:pt x="316054" y="257676"/>
                    <a:pt x="339012" y="279717"/>
                    <a:pt x="365763" y="296281"/>
                  </a:cubicBezTo>
                  <a:lnTo>
                    <a:pt x="371274" y="299329"/>
                  </a:lnTo>
                  <a:cubicBezTo>
                    <a:pt x="389567" y="311340"/>
                    <a:pt x="403422" y="329047"/>
                    <a:pt x="410711" y="349716"/>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9"/>
            <p:cNvSpPr/>
            <p:nvPr/>
          </p:nvSpPr>
          <p:spPr>
            <a:xfrm>
              <a:off x="4593051" y="480769"/>
              <a:ext cx="842423" cy="783621"/>
            </a:xfrm>
            <a:custGeom>
              <a:avLst/>
              <a:gdLst/>
              <a:ahLst/>
              <a:cxnLst/>
              <a:rect l="l" t="t" r="r" b="b"/>
              <a:pathLst>
                <a:path w="842423" h="783621" extrusionOk="0">
                  <a:moveTo>
                    <a:pt x="842423" y="783622"/>
                  </a:moveTo>
                  <a:lnTo>
                    <a:pt x="0" y="299180"/>
                  </a:lnTo>
                  <a:lnTo>
                    <a:pt x="0" y="0"/>
                  </a:lnTo>
                  <a:lnTo>
                    <a:pt x="842423" y="484346"/>
                  </a:lnTo>
                  <a:lnTo>
                    <a:pt x="842423" y="783622"/>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9"/>
            <p:cNvSpPr/>
            <p:nvPr/>
          </p:nvSpPr>
          <p:spPr>
            <a:xfrm>
              <a:off x="4315759" y="484198"/>
              <a:ext cx="384008" cy="270224"/>
            </a:xfrm>
            <a:custGeom>
              <a:avLst/>
              <a:gdLst/>
              <a:ahLst/>
              <a:cxnLst/>
              <a:rect l="l" t="t" r="r" b="b"/>
              <a:pathLst>
                <a:path w="384008" h="270224" extrusionOk="0">
                  <a:moveTo>
                    <a:pt x="103771" y="270224"/>
                  </a:moveTo>
                  <a:lnTo>
                    <a:pt x="0" y="210121"/>
                  </a:lnTo>
                  <a:lnTo>
                    <a:pt x="280238" y="0"/>
                  </a:lnTo>
                  <a:lnTo>
                    <a:pt x="384008" y="60007"/>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9"/>
            <p:cNvSpPr/>
            <p:nvPr/>
          </p:nvSpPr>
          <p:spPr>
            <a:xfrm>
              <a:off x="4419530" y="544206"/>
              <a:ext cx="384008" cy="270224"/>
            </a:xfrm>
            <a:custGeom>
              <a:avLst/>
              <a:gdLst/>
              <a:ahLst/>
              <a:cxnLst/>
              <a:rect l="l" t="t" r="r" b="b"/>
              <a:pathLst>
                <a:path w="384008" h="270224" extrusionOk="0">
                  <a:moveTo>
                    <a:pt x="103866" y="270224"/>
                  </a:moveTo>
                  <a:lnTo>
                    <a:pt x="0" y="210217"/>
                  </a:lnTo>
                  <a:lnTo>
                    <a:pt x="280238" y="0"/>
                  </a:lnTo>
                  <a:lnTo>
                    <a:pt x="384008" y="60103"/>
                  </a:lnTo>
                  <a:lnTo>
                    <a:pt x="103866"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9"/>
            <p:cNvSpPr/>
            <p:nvPr/>
          </p:nvSpPr>
          <p:spPr>
            <a:xfrm>
              <a:off x="4523395" y="604308"/>
              <a:ext cx="383913" cy="270224"/>
            </a:xfrm>
            <a:custGeom>
              <a:avLst/>
              <a:gdLst/>
              <a:ahLst/>
              <a:cxnLst/>
              <a:rect l="l" t="t" r="r" b="b"/>
              <a:pathLst>
                <a:path w="383913" h="270224" extrusionOk="0">
                  <a:moveTo>
                    <a:pt x="103771" y="270224"/>
                  </a:moveTo>
                  <a:lnTo>
                    <a:pt x="0" y="210122"/>
                  </a:lnTo>
                  <a:lnTo>
                    <a:pt x="280143"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9"/>
            <p:cNvSpPr/>
            <p:nvPr/>
          </p:nvSpPr>
          <p:spPr>
            <a:xfrm>
              <a:off x="4627166" y="664316"/>
              <a:ext cx="383912" cy="270224"/>
            </a:xfrm>
            <a:custGeom>
              <a:avLst/>
              <a:gdLst/>
              <a:ahLst/>
              <a:cxnLst/>
              <a:rect l="l" t="t" r="r" b="b"/>
              <a:pathLst>
                <a:path w="383912" h="270224" extrusionOk="0">
                  <a:moveTo>
                    <a:pt x="103771" y="270224"/>
                  </a:moveTo>
                  <a:lnTo>
                    <a:pt x="0" y="210217"/>
                  </a:lnTo>
                  <a:lnTo>
                    <a:pt x="280142"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19"/>
            <p:cNvSpPr/>
            <p:nvPr/>
          </p:nvSpPr>
          <p:spPr>
            <a:xfrm>
              <a:off x="4730936" y="724419"/>
              <a:ext cx="383913" cy="270224"/>
            </a:xfrm>
            <a:custGeom>
              <a:avLst/>
              <a:gdLst/>
              <a:ahLst/>
              <a:cxnLst/>
              <a:rect l="l" t="t" r="r" b="b"/>
              <a:pathLst>
                <a:path w="383913" h="270224" extrusionOk="0">
                  <a:moveTo>
                    <a:pt x="103771" y="270224"/>
                  </a:moveTo>
                  <a:lnTo>
                    <a:pt x="0" y="210122"/>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19"/>
            <p:cNvSpPr/>
            <p:nvPr/>
          </p:nvSpPr>
          <p:spPr>
            <a:xfrm>
              <a:off x="4834707" y="784426"/>
              <a:ext cx="383912" cy="270224"/>
            </a:xfrm>
            <a:custGeom>
              <a:avLst/>
              <a:gdLst/>
              <a:ahLst/>
              <a:cxnLst/>
              <a:rect l="l" t="t" r="r" b="b"/>
              <a:pathLst>
                <a:path w="383912" h="270224" extrusionOk="0">
                  <a:moveTo>
                    <a:pt x="103771" y="270224"/>
                  </a:moveTo>
                  <a:lnTo>
                    <a:pt x="0" y="210217"/>
                  </a:lnTo>
                  <a:lnTo>
                    <a:pt x="280143"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9"/>
            <p:cNvSpPr/>
            <p:nvPr/>
          </p:nvSpPr>
          <p:spPr>
            <a:xfrm>
              <a:off x="4938478" y="844529"/>
              <a:ext cx="383913" cy="270224"/>
            </a:xfrm>
            <a:custGeom>
              <a:avLst/>
              <a:gdLst/>
              <a:ahLst/>
              <a:cxnLst/>
              <a:rect l="l" t="t" r="r" b="b"/>
              <a:pathLst>
                <a:path w="383913" h="270224" extrusionOk="0">
                  <a:moveTo>
                    <a:pt x="103771" y="270224"/>
                  </a:moveTo>
                  <a:lnTo>
                    <a:pt x="0" y="210121"/>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9"/>
            <p:cNvSpPr/>
            <p:nvPr/>
          </p:nvSpPr>
          <p:spPr>
            <a:xfrm>
              <a:off x="5042248" y="904537"/>
              <a:ext cx="384008" cy="270224"/>
            </a:xfrm>
            <a:custGeom>
              <a:avLst/>
              <a:gdLst/>
              <a:ahLst/>
              <a:cxnLst/>
              <a:rect l="l" t="t" r="r" b="b"/>
              <a:pathLst>
                <a:path w="384008" h="270224" extrusionOk="0">
                  <a:moveTo>
                    <a:pt x="103771" y="270224"/>
                  </a:moveTo>
                  <a:lnTo>
                    <a:pt x="0" y="210217"/>
                  </a:lnTo>
                  <a:lnTo>
                    <a:pt x="280143" y="0"/>
                  </a:lnTo>
                  <a:lnTo>
                    <a:pt x="384008"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9"/>
            <p:cNvSpPr/>
            <p:nvPr/>
          </p:nvSpPr>
          <p:spPr>
            <a:xfrm>
              <a:off x="4316519" y="693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9"/>
            <p:cNvSpPr/>
            <p:nvPr/>
          </p:nvSpPr>
          <p:spPr>
            <a:xfrm>
              <a:off x="4420290" y="753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9"/>
            <p:cNvSpPr/>
            <p:nvPr/>
          </p:nvSpPr>
          <p:spPr>
            <a:xfrm>
              <a:off x="4524441" y="813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9"/>
            <p:cNvSpPr/>
            <p:nvPr/>
          </p:nvSpPr>
          <p:spPr>
            <a:xfrm>
              <a:off x="4627926" y="873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9"/>
            <p:cNvSpPr/>
            <p:nvPr/>
          </p:nvSpPr>
          <p:spPr>
            <a:xfrm>
              <a:off x="4731697" y="933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9"/>
            <p:cNvSpPr/>
            <p:nvPr/>
          </p:nvSpPr>
          <p:spPr>
            <a:xfrm>
              <a:off x="4835467" y="993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9"/>
            <p:cNvSpPr/>
            <p:nvPr/>
          </p:nvSpPr>
          <p:spPr>
            <a:xfrm>
              <a:off x="4939238" y="1053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9"/>
            <p:cNvSpPr/>
            <p:nvPr/>
          </p:nvSpPr>
          <p:spPr>
            <a:xfrm>
              <a:off x="5043008" y="1113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5" name="Google Shape;905;p19"/>
            <p:cNvGrpSpPr/>
            <p:nvPr/>
          </p:nvGrpSpPr>
          <p:grpSpPr>
            <a:xfrm>
              <a:off x="4316519" y="693558"/>
              <a:ext cx="830259" cy="517637"/>
              <a:chOff x="5840944" y="1418558"/>
              <a:chExt cx="830259" cy="517637"/>
            </a:xfrm>
          </p:grpSpPr>
          <p:sp>
            <p:nvSpPr>
              <p:cNvPr id="906" name="Google Shape;906;p19"/>
              <p:cNvSpPr/>
              <p:nvPr/>
            </p:nvSpPr>
            <p:spPr>
              <a:xfrm>
                <a:off x="5840944" y="1418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9"/>
              <p:cNvSpPr/>
              <p:nvPr/>
            </p:nvSpPr>
            <p:spPr>
              <a:xfrm>
                <a:off x="5944715" y="1478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9"/>
              <p:cNvSpPr/>
              <p:nvPr/>
            </p:nvSpPr>
            <p:spPr>
              <a:xfrm>
                <a:off x="6048866" y="1538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9"/>
              <p:cNvSpPr/>
              <p:nvPr/>
            </p:nvSpPr>
            <p:spPr>
              <a:xfrm>
                <a:off x="6152351" y="1598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9"/>
              <p:cNvSpPr/>
              <p:nvPr/>
            </p:nvSpPr>
            <p:spPr>
              <a:xfrm>
                <a:off x="6256122" y="1658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9"/>
              <p:cNvSpPr/>
              <p:nvPr/>
            </p:nvSpPr>
            <p:spPr>
              <a:xfrm>
                <a:off x="6359892" y="1718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9"/>
              <p:cNvSpPr/>
              <p:nvPr/>
            </p:nvSpPr>
            <p:spPr>
              <a:xfrm>
                <a:off x="6463663" y="1778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9"/>
              <p:cNvSpPr/>
              <p:nvPr/>
            </p:nvSpPr>
            <p:spPr>
              <a:xfrm>
                <a:off x="6567433" y="1838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4" name="Google Shape;914;p19"/>
            <p:cNvSpPr/>
            <p:nvPr/>
          </p:nvSpPr>
          <p:spPr>
            <a:xfrm>
              <a:off x="5776434" y="3835950"/>
              <a:ext cx="422399" cy="244506"/>
            </a:xfrm>
            <a:custGeom>
              <a:avLst/>
              <a:gdLst/>
              <a:ahLst/>
              <a:cxnLst/>
              <a:rect l="l" t="t" r="r" b="b"/>
              <a:pathLst>
                <a:path w="422399" h="244506" extrusionOk="0">
                  <a:moveTo>
                    <a:pt x="375265" y="244507"/>
                  </a:moveTo>
                  <a:lnTo>
                    <a:pt x="0" y="27337"/>
                  </a:lnTo>
                  <a:lnTo>
                    <a:pt x="47039" y="0"/>
                  </a:lnTo>
                  <a:lnTo>
                    <a:pt x="422399" y="217075"/>
                  </a:lnTo>
                  <a:lnTo>
                    <a:pt x="375265" y="24450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9"/>
            <p:cNvSpPr/>
            <p:nvPr/>
          </p:nvSpPr>
          <p:spPr>
            <a:xfrm>
              <a:off x="5919927" y="3349699"/>
              <a:ext cx="376785" cy="648842"/>
            </a:xfrm>
            <a:custGeom>
              <a:avLst/>
              <a:gdLst/>
              <a:ahLst/>
              <a:cxnLst/>
              <a:rect l="l" t="t" r="r" b="b"/>
              <a:pathLst>
                <a:path w="376785" h="648842" extrusionOk="0">
                  <a:moveTo>
                    <a:pt x="376786" y="648843"/>
                  </a:moveTo>
                  <a:lnTo>
                    <a:pt x="0" y="430721"/>
                  </a:lnTo>
                  <a:lnTo>
                    <a:pt x="47134" y="0"/>
                  </a:lnTo>
                  <a:lnTo>
                    <a:pt x="329747" y="163544"/>
                  </a:lnTo>
                  <a:lnTo>
                    <a:pt x="376786" y="648843"/>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9"/>
            <p:cNvSpPr/>
            <p:nvPr/>
          </p:nvSpPr>
          <p:spPr>
            <a:xfrm>
              <a:off x="5821952" y="3404277"/>
              <a:ext cx="376880" cy="648747"/>
            </a:xfrm>
            <a:custGeom>
              <a:avLst/>
              <a:gdLst/>
              <a:ahLst/>
              <a:cxnLst/>
              <a:rect l="l" t="t" r="r" b="b"/>
              <a:pathLst>
                <a:path w="376880" h="648747" extrusionOk="0">
                  <a:moveTo>
                    <a:pt x="376881" y="648748"/>
                  </a:moveTo>
                  <a:lnTo>
                    <a:pt x="0" y="430721"/>
                  </a:lnTo>
                  <a:lnTo>
                    <a:pt x="47134" y="0"/>
                  </a:lnTo>
                  <a:lnTo>
                    <a:pt x="329747" y="163544"/>
                  </a:lnTo>
                  <a:lnTo>
                    <a:pt x="376881" y="648748"/>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9"/>
            <p:cNvSpPr/>
            <p:nvPr/>
          </p:nvSpPr>
          <p:spPr>
            <a:xfrm>
              <a:off x="6151700" y="3513243"/>
              <a:ext cx="145012" cy="539781"/>
            </a:xfrm>
            <a:custGeom>
              <a:avLst/>
              <a:gdLst/>
              <a:ahLst/>
              <a:cxnLst/>
              <a:rect l="l" t="t" r="r" b="b"/>
              <a:pathLst>
                <a:path w="145012" h="539781" extrusionOk="0">
                  <a:moveTo>
                    <a:pt x="47134" y="539782"/>
                  </a:moveTo>
                  <a:lnTo>
                    <a:pt x="145013" y="485299"/>
                  </a:lnTo>
                  <a:lnTo>
                    <a:pt x="97974" y="0"/>
                  </a:lnTo>
                  <a:lnTo>
                    <a:pt x="0" y="54578"/>
                  </a:lnTo>
                  <a:lnTo>
                    <a:pt x="47134" y="539782"/>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9"/>
            <p:cNvSpPr/>
            <p:nvPr/>
          </p:nvSpPr>
          <p:spPr>
            <a:xfrm>
              <a:off x="5869087" y="3349699"/>
              <a:ext cx="97973" cy="104584"/>
            </a:xfrm>
            <a:custGeom>
              <a:avLst/>
              <a:gdLst/>
              <a:ahLst/>
              <a:cxnLst/>
              <a:rect l="l" t="t" r="r" b="b"/>
              <a:pathLst>
                <a:path w="97973" h="104584" extrusionOk="0">
                  <a:moveTo>
                    <a:pt x="0" y="54578"/>
                  </a:moveTo>
                  <a:lnTo>
                    <a:pt x="97974" y="0"/>
                  </a:lnTo>
                  <a:lnTo>
                    <a:pt x="86476" y="104584"/>
                  </a:lnTo>
                  <a:lnTo>
                    <a:pt x="0" y="54578"/>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9"/>
            <p:cNvSpPr/>
            <p:nvPr/>
          </p:nvSpPr>
          <p:spPr>
            <a:xfrm>
              <a:off x="5939787" y="3382376"/>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5"/>
                    <a:pt x="31739" y="-14008"/>
                    <a:pt x="70606" y="8471"/>
                  </a:cubicBezTo>
                  <a:cubicBezTo>
                    <a:pt x="109472" y="30950"/>
                    <a:pt x="141211" y="91815"/>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9"/>
            <p:cNvSpPr/>
            <p:nvPr/>
          </p:nvSpPr>
          <p:spPr>
            <a:xfrm>
              <a:off x="6031584" y="3326084"/>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4"/>
                    <a:pt x="31739" y="-14008"/>
                    <a:pt x="70606" y="8471"/>
                  </a:cubicBezTo>
                  <a:cubicBezTo>
                    <a:pt x="109472" y="30950"/>
                    <a:pt x="141211" y="92291"/>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9"/>
            <p:cNvSpPr/>
            <p:nvPr/>
          </p:nvSpPr>
          <p:spPr>
            <a:xfrm>
              <a:off x="5273451" y="4003686"/>
              <a:ext cx="608559" cy="352234"/>
            </a:xfrm>
            <a:custGeom>
              <a:avLst/>
              <a:gdLst/>
              <a:ahLst/>
              <a:cxnLst/>
              <a:rect l="l" t="t" r="r" b="b"/>
              <a:pathLst>
                <a:path w="608559" h="352234" extrusionOk="0">
                  <a:moveTo>
                    <a:pt x="540709" y="352234"/>
                  </a:moveTo>
                  <a:lnTo>
                    <a:pt x="0" y="39529"/>
                  </a:lnTo>
                  <a:lnTo>
                    <a:pt x="67850" y="0"/>
                  </a:lnTo>
                  <a:lnTo>
                    <a:pt x="608559" y="312801"/>
                  </a:lnTo>
                  <a:lnTo>
                    <a:pt x="540709" y="35223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9"/>
            <p:cNvSpPr/>
            <p:nvPr/>
          </p:nvSpPr>
          <p:spPr>
            <a:xfrm>
              <a:off x="5480232" y="3303313"/>
              <a:ext cx="542799" cy="934592"/>
            </a:xfrm>
            <a:custGeom>
              <a:avLst/>
              <a:gdLst/>
              <a:ahLst/>
              <a:cxnLst/>
              <a:rect l="l" t="t" r="r" b="b"/>
              <a:pathLst>
                <a:path w="542799" h="934592" extrusionOk="0">
                  <a:moveTo>
                    <a:pt x="542800" y="934593"/>
                  </a:moveTo>
                  <a:lnTo>
                    <a:pt x="0" y="620458"/>
                  </a:lnTo>
                  <a:lnTo>
                    <a:pt x="67850" y="0"/>
                  </a:lnTo>
                  <a:lnTo>
                    <a:pt x="474950" y="235648"/>
                  </a:lnTo>
                  <a:lnTo>
                    <a:pt x="542800" y="9345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9"/>
            <p:cNvSpPr/>
            <p:nvPr/>
          </p:nvSpPr>
          <p:spPr>
            <a:xfrm>
              <a:off x="5339115" y="3381894"/>
              <a:ext cx="542894" cy="934592"/>
            </a:xfrm>
            <a:custGeom>
              <a:avLst/>
              <a:gdLst/>
              <a:ahLst/>
              <a:cxnLst/>
              <a:rect l="l" t="t" r="r" b="b"/>
              <a:pathLst>
                <a:path w="542894" h="934592" extrusionOk="0">
                  <a:moveTo>
                    <a:pt x="542895" y="934593"/>
                  </a:moveTo>
                  <a:lnTo>
                    <a:pt x="0" y="620458"/>
                  </a:lnTo>
                  <a:lnTo>
                    <a:pt x="67850" y="0"/>
                  </a:lnTo>
                  <a:lnTo>
                    <a:pt x="475045" y="235553"/>
                  </a:lnTo>
                  <a:lnTo>
                    <a:pt x="542895" y="9345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9"/>
            <p:cNvSpPr/>
            <p:nvPr/>
          </p:nvSpPr>
          <p:spPr>
            <a:xfrm>
              <a:off x="5814160" y="3538961"/>
              <a:ext cx="208871" cy="777525"/>
            </a:xfrm>
            <a:custGeom>
              <a:avLst/>
              <a:gdLst/>
              <a:ahLst/>
              <a:cxnLst/>
              <a:rect l="l" t="t" r="r" b="b"/>
              <a:pathLst>
                <a:path w="208871" h="777525" extrusionOk="0">
                  <a:moveTo>
                    <a:pt x="67850" y="777526"/>
                  </a:moveTo>
                  <a:lnTo>
                    <a:pt x="208871" y="698945"/>
                  </a:lnTo>
                  <a:lnTo>
                    <a:pt x="141021" y="0"/>
                  </a:lnTo>
                  <a:lnTo>
                    <a:pt x="0" y="78486"/>
                  </a:lnTo>
                  <a:lnTo>
                    <a:pt x="67850" y="777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9"/>
            <p:cNvSpPr/>
            <p:nvPr/>
          </p:nvSpPr>
          <p:spPr>
            <a:xfrm>
              <a:off x="5406965" y="3303313"/>
              <a:ext cx="141116" cy="150685"/>
            </a:xfrm>
            <a:custGeom>
              <a:avLst/>
              <a:gdLst/>
              <a:ahLst/>
              <a:cxnLst/>
              <a:rect l="l" t="t" r="r" b="b"/>
              <a:pathLst>
                <a:path w="141116" h="150685" extrusionOk="0">
                  <a:moveTo>
                    <a:pt x="0" y="78581"/>
                  </a:moveTo>
                  <a:lnTo>
                    <a:pt x="141117" y="0"/>
                  </a:lnTo>
                  <a:lnTo>
                    <a:pt x="124582" y="150685"/>
                  </a:lnTo>
                  <a:lnTo>
                    <a:pt x="0" y="78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9"/>
            <p:cNvSpPr/>
            <p:nvPr/>
          </p:nvSpPr>
          <p:spPr>
            <a:xfrm>
              <a:off x="5508835" y="3350470"/>
              <a:ext cx="203454" cy="206683"/>
            </a:xfrm>
            <a:custGeom>
              <a:avLst/>
              <a:gdLst/>
              <a:ahLst/>
              <a:cxnLst/>
              <a:rect l="l" t="t" r="r" b="b"/>
              <a:pathLst>
                <a:path w="203454" h="206683" extrusionOk="0">
                  <a:moveTo>
                    <a:pt x="203455" y="206684"/>
                  </a:moveTo>
                  <a:lnTo>
                    <a:pt x="178367" y="191730"/>
                  </a:lnTo>
                  <a:cubicBezTo>
                    <a:pt x="178367" y="133151"/>
                    <a:pt x="143967" y="65619"/>
                    <a:pt x="101775" y="41235"/>
                  </a:cubicBezTo>
                  <a:cubicBezTo>
                    <a:pt x="59582" y="16851"/>
                    <a:pt x="25087" y="44473"/>
                    <a:pt x="25087" y="103052"/>
                  </a:cubicBezTo>
                  <a:lnTo>
                    <a:pt x="0" y="88574"/>
                  </a:lnTo>
                  <a:cubicBezTo>
                    <a:pt x="0" y="13993"/>
                    <a:pt x="45613" y="-20297"/>
                    <a:pt x="101775" y="12374"/>
                  </a:cubicBezTo>
                  <a:cubicBezTo>
                    <a:pt x="157936" y="45045"/>
                    <a:pt x="203455" y="132103"/>
                    <a:pt x="203455" y="206684"/>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9"/>
            <p:cNvSpPr/>
            <p:nvPr/>
          </p:nvSpPr>
          <p:spPr>
            <a:xfrm>
              <a:off x="5641209" y="3269779"/>
              <a:ext cx="203454" cy="206316"/>
            </a:xfrm>
            <a:custGeom>
              <a:avLst/>
              <a:gdLst/>
              <a:ahLst/>
              <a:cxnLst/>
              <a:rect l="l" t="t" r="r" b="b"/>
              <a:pathLst>
                <a:path w="203454" h="206316" extrusionOk="0">
                  <a:moveTo>
                    <a:pt x="203455" y="206317"/>
                  </a:moveTo>
                  <a:lnTo>
                    <a:pt x="178367" y="191744"/>
                  </a:lnTo>
                  <a:cubicBezTo>
                    <a:pt x="178367" y="133165"/>
                    <a:pt x="143967" y="65633"/>
                    <a:pt x="101775" y="41153"/>
                  </a:cubicBezTo>
                  <a:cubicBezTo>
                    <a:pt x="59582" y="16674"/>
                    <a:pt x="25088" y="44487"/>
                    <a:pt x="25088" y="103066"/>
                  </a:cubicBezTo>
                  <a:lnTo>
                    <a:pt x="0" y="88588"/>
                  </a:lnTo>
                  <a:cubicBezTo>
                    <a:pt x="0" y="13912"/>
                    <a:pt x="45708" y="-20283"/>
                    <a:pt x="101775" y="12388"/>
                  </a:cubicBezTo>
                  <a:cubicBezTo>
                    <a:pt x="157842" y="45059"/>
                    <a:pt x="203455" y="131641"/>
                    <a:pt x="203455" y="20631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9"/>
            <p:cNvSpPr/>
            <p:nvPr/>
          </p:nvSpPr>
          <p:spPr>
            <a:xfrm>
              <a:off x="3370326" y="2746576"/>
              <a:ext cx="431236" cy="248888"/>
            </a:xfrm>
            <a:custGeom>
              <a:avLst/>
              <a:gdLst/>
              <a:ahLst/>
              <a:cxnLst/>
              <a:rect l="l" t="t" r="r" b="b"/>
              <a:pathLst>
                <a:path w="431236" h="248888" extrusionOk="0">
                  <a:moveTo>
                    <a:pt x="203170" y="248888"/>
                  </a:moveTo>
                  <a:lnTo>
                    <a:pt x="0" y="132016"/>
                  </a:lnTo>
                  <a:lnTo>
                    <a:pt x="228162" y="0"/>
                  </a:lnTo>
                  <a:lnTo>
                    <a:pt x="431237" y="116967"/>
                  </a:lnTo>
                  <a:lnTo>
                    <a:pt x="203170" y="248888"/>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9"/>
            <p:cNvSpPr/>
            <p:nvPr/>
          </p:nvSpPr>
          <p:spPr>
            <a:xfrm>
              <a:off x="3388571" y="2474923"/>
              <a:ext cx="435798" cy="252221"/>
            </a:xfrm>
            <a:custGeom>
              <a:avLst/>
              <a:gdLst/>
              <a:ahLst/>
              <a:cxnLst/>
              <a:rect l="l" t="t" r="r" b="b"/>
              <a:pathLst>
                <a:path w="435798" h="252221" extrusionOk="0">
                  <a:moveTo>
                    <a:pt x="217899" y="252222"/>
                  </a:moveTo>
                  <a:lnTo>
                    <a:pt x="0" y="126111"/>
                  </a:lnTo>
                  <a:lnTo>
                    <a:pt x="217899" y="0"/>
                  </a:lnTo>
                  <a:lnTo>
                    <a:pt x="435798" y="126111"/>
                  </a:lnTo>
                  <a:lnTo>
                    <a:pt x="217899" y="2522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9"/>
            <p:cNvSpPr/>
            <p:nvPr/>
          </p:nvSpPr>
          <p:spPr>
            <a:xfrm>
              <a:off x="3606470" y="2623608"/>
              <a:ext cx="203169" cy="352710"/>
            </a:xfrm>
            <a:custGeom>
              <a:avLst/>
              <a:gdLst/>
              <a:ahLst/>
              <a:cxnLst/>
              <a:rect l="l" t="t" r="r" b="b"/>
              <a:pathLst>
                <a:path w="203169" h="352710" extrusionOk="0">
                  <a:moveTo>
                    <a:pt x="203170" y="235172"/>
                  </a:moveTo>
                  <a:lnTo>
                    <a:pt x="0" y="352711"/>
                  </a:lnTo>
                  <a:lnTo>
                    <a:pt x="0" y="117538"/>
                  </a:lnTo>
                  <a:lnTo>
                    <a:pt x="203170" y="0"/>
                  </a:lnTo>
                  <a:lnTo>
                    <a:pt x="203170" y="23517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9"/>
            <p:cNvSpPr/>
            <p:nvPr/>
          </p:nvSpPr>
          <p:spPr>
            <a:xfrm>
              <a:off x="3403301" y="2623608"/>
              <a:ext cx="203169" cy="352710"/>
            </a:xfrm>
            <a:custGeom>
              <a:avLst/>
              <a:gdLst/>
              <a:ahLst/>
              <a:cxnLst/>
              <a:rect l="l" t="t" r="r" b="b"/>
              <a:pathLst>
                <a:path w="203169" h="352710" extrusionOk="0">
                  <a:moveTo>
                    <a:pt x="203170" y="352711"/>
                  </a:moveTo>
                  <a:lnTo>
                    <a:pt x="0" y="235172"/>
                  </a:lnTo>
                  <a:lnTo>
                    <a:pt x="0" y="0"/>
                  </a:lnTo>
                  <a:lnTo>
                    <a:pt x="203170" y="117538"/>
                  </a:lnTo>
                  <a:lnTo>
                    <a:pt x="203170" y="35271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9"/>
            <p:cNvSpPr/>
            <p:nvPr/>
          </p:nvSpPr>
          <p:spPr>
            <a:xfrm>
              <a:off x="3403301" y="2623608"/>
              <a:ext cx="203169" cy="177736"/>
            </a:xfrm>
            <a:custGeom>
              <a:avLst/>
              <a:gdLst/>
              <a:ahLst/>
              <a:cxnLst/>
              <a:rect l="l" t="t" r="r" b="b"/>
              <a:pathLst>
                <a:path w="203169" h="177736" extrusionOk="0">
                  <a:moveTo>
                    <a:pt x="0" y="0"/>
                  </a:moveTo>
                  <a:lnTo>
                    <a:pt x="0" y="61532"/>
                  </a:lnTo>
                  <a:lnTo>
                    <a:pt x="203170" y="177737"/>
                  </a:lnTo>
                  <a:lnTo>
                    <a:pt x="203170" y="11782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9"/>
            <p:cNvSpPr/>
            <p:nvPr/>
          </p:nvSpPr>
          <p:spPr>
            <a:xfrm>
              <a:off x="3606470" y="2623608"/>
              <a:ext cx="203169" cy="177736"/>
            </a:xfrm>
            <a:custGeom>
              <a:avLst/>
              <a:gdLst/>
              <a:ahLst/>
              <a:cxnLst/>
              <a:rect l="l" t="t" r="r" b="b"/>
              <a:pathLst>
                <a:path w="203169" h="177736" extrusionOk="0">
                  <a:moveTo>
                    <a:pt x="203170" y="0"/>
                  </a:moveTo>
                  <a:lnTo>
                    <a:pt x="203170" y="65913"/>
                  </a:lnTo>
                  <a:lnTo>
                    <a:pt x="0" y="177737"/>
                  </a:lnTo>
                  <a:lnTo>
                    <a:pt x="0" y="117824"/>
                  </a:lnTo>
                  <a:lnTo>
                    <a:pt x="20317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9"/>
            <p:cNvSpPr/>
            <p:nvPr/>
          </p:nvSpPr>
          <p:spPr>
            <a:xfrm>
              <a:off x="3388571" y="2601034"/>
              <a:ext cx="217899" cy="189547"/>
            </a:xfrm>
            <a:custGeom>
              <a:avLst/>
              <a:gdLst/>
              <a:ahLst/>
              <a:cxnLst/>
              <a:rect l="l" t="t" r="r" b="b"/>
              <a:pathLst>
                <a:path w="217899" h="189547" extrusionOk="0">
                  <a:moveTo>
                    <a:pt x="0" y="0"/>
                  </a:moveTo>
                  <a:lnTo>
                    <a:pt x="0" y="65151"/>
                  </a:lnTo>
                  <a:lnTo>
                    <a:pt x="217899" y="189547"/>
                  </a:lnTo>
                  <a:lnTo>
                    <a:pt x="217899" y="1261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9"/>
            <p:cNvSpPr/>
            <p:nvPr/>
          </p:nvSpPr>
          <p:spPr>
            <a:xfrm>
              <a:off x="3606470" y="2601034"/>
              <a:ext cx="217899" cy="189547"/>
            </a:xfrm>
            <a:custGeom>
              <a:avLst/>
              <a:gdLst/>
              <a:ahLst/>
              <a:cxnLst/>
              <a:rect l="l" t="t" r="r" b="b"/>
              <a:pathLst>
                <a:path w="217899" h="189547" extrusionOk="0">
                  <a:moveTo>
                    <a:pt x="0" y="189547"/>
                  </a:moveTo>
                  <a:lnTo>
                    <a:pt x="217899" y="70295"/>
                  </a:lnTo>
                  <a:lnTo>
                    <a:pt x="217899" y="0"/>
                  </a:lnTo>
                  <a:lnTo>
                    <a:pt x="0" y="126111"/>
                  </a:lnTo>
                  <a:lnTo>
                    <a:pt x="0" y="189547"/>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9"/>
            <p:cNvSpPr/>
            <p:nvPr/>
          </p:nvSpPr>
          <p:spPr>
            <a:xfrm>
              <a:off x="6048784" y="4120462"/>
              <a:ext cx="389804" cy="224885"/>
            </a:xfrm>
            <a:custGeom>
              <a:avLst/>
              <a:gdLst/>
              <a:ahLst/>
              <a:cxnLst/>
              <a:rect l="l" t="t" r="r" b="b"/>
              <a:pathLst>
                <a:path w="389804" h="224885" extrusionOk="0">
                  <a:moveTo>
                    <a:pt x="183404" y="224885"/>
                  </a:moveTo>
                  <a:lnTo>
                    <a:pt x="0" y="119444"/>
                  </a:lnTo>
                  <a:lnTo>
                    <a:pt x="206401" y="0"/>
                  </a:lnTo>
                  <a:lnTo>
                    <a:pt x="389805" y="105537"/>
                  </a:lnTo>
                  <a:lnTo>
                    <a:pt x="183404" y="22488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9"/>
            <p:cNvSpPr/>
            <p:nvPr/>
          </p:nvSpPr>
          <p:spPr>
            <a:xfrm>
              <a:off x="6065699" y="3875193"/>
              <a:ext cx="393415" cy="227647"/>
            </a:xfrm>
            <a:custGeom>
              <a:avLst/>
              <a:gdLst/>
              <a:ahLst/>
              <a:cxnLst/>
              <a:rect l="l" t="t" r="r" b="b"/>
              <a:pathLst>
                <a:path w="393415" h="227647" extrusionOk="0">
                  <a:moveTo>
                    <a:pt x="196708" y="227647"/>
                  </a:moveTo>
                  <a:lnTo>
                    <a:pt x="0" y="113824"/>
                  </a:lnTo>
                  <a:lnTo>
                    <a:pt x="196708" y="0"/>
                  </a:lnTo>
                  <a:lnTo>
                    <a:pt x="393416" y="113824"/>
                  </a:lnTo>
                  <a:lnTo>
                    <a:pt x="196708" y="227647"/>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9"/>
            <p:cNvSpPr/>
            <p:nvPr/>
          </p:nvSpPr>
          <p:spPr>
            <a:xfrm>
              <a:off x="6262407" y="4009401"/>
              <a:ext cx="183404" cy="318420"/>
            </a:xfrm>
            <a:custGeom>
              <a:avLst/>
              <a:gdLst/>
              <a:ahLst/>
              <a:cxnLst/>
              <a:rect l="l" t="t" r="r" b="b"/>
              <a:pathLst>
                <a:path w="183404" h="318420" extrusionOk="0">
                  <a:moveTo>
                    <a:pt x="183404" y="212312"/>
                  </a:moveTo>
                  <a:lnTo>
                    <a:pt x="0" y="318421"/>
                  </a:lnTo>
                  <a:lnTo>
                    <a:pt x="0" y="106109"/>
                  </a:lnTo>
                  <a:lnTo>
                    <a:pt x="183404" y="0"/>
                  </a:lnTo>
                  <a:lnTo>
                    <a:pt x="183404" y="21231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9"/>
            <p:cNvSpPr/>
            <p:nvPr/>
          </p:nvSpPr>
          <p:spPr>
            <a:xfrm>
              <a:off x="6079003" y="4009401"/>
              <a:ext cx="183403" cy="318420"/>
            </a:xfrm>
            <a:custGeom>
              <a:avLst/>
              <a:gdLst/>
              <a:ahLst/>
              <a:cxnLst/>
              <a:rect l="l" t="t" r="r" b="b"/>
              <a:pathLst>
                <a:path w="183403" h="318420" extrusionOk="0">
                  <a:moveTo>
                    <a:pt x="183404" y="318421"/>
                  </a:moveTo>
                  <a:lnTo>
                    <a:pt x="0" y="212312"/>
                  </a:lnTo>
                  <a:lnTo>
                    <a:pt x="0" y="0"/>
                  </a:lnTo>
                  <a:lnTo>
                    <a:pt x="183404" y="106109"/>
                  </a:lnTo>
                  <a:lnTo>
                    <a:pt x="183404" y="31842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9"/>
            <p:cNvSpPr/>
            <p:nvPr/>
          </p:nvSpPr>
          <p:spPr>
            <a:xfrm>
              <a:off x="6079003" y="4009401"/>
              <a:ext cx="183403" cy="160496"/>
            </a:xfrm>
            <a:custGeom>
              <a:avLst/>
              <a:gdLst/>
              <a:ahLst/>
              <a:cxnLst/>
              <a:rect l="l" t="t" r="r" b="b"/>
              <a:pathLst>
                <a:path w="183403" h="160496" extrusionOk="0">
                  <a:moveTo>
                    <a:pt x="0" y="0"/>
                  </a:moveTo>
                  <a:lnTo>
                    <a:pt x="0" y="55531"/>
                  </a:lnTo>
                  <a:lnTo>
                    <a:pt x="183404" y="160496"/>
                  </a:lnTo>
                  <a:lnTo>
                    <a:pt x="183404" y="10639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9"/>
            <p:cNvSpPr/>
            <p:nvPr/>
          </p:nvSpPr>
          <p:spPr>
            <a:xfrm>
              <a:off x="6262407" y="4009401"/>
              <a:ext cx="183404" cy="160496"/>
            </a:xfrm>
            <a:custGeom>
              <a:avLst/>
              <a:gdLst/>
              <a:ahLst/>
              <a:cxnLst/>
              <a:rect l="l" t="t" r="r" b="b"/>
              <a:pathLst>
                <a:path w="183404" h="160496" extrusionOk="0">
                  <a:moveTo>
                    <a:pt x="183404" y="0"/>
                  </a:moveTo>
                  <a:lnTo>
                    <a:pt x="183404" y="59531"/>
                  </a:lnTo>
                  <a:lnTo>
                    <a:pt x="0" y="160496"/>
                  </a:lnTo>
                  <a:lnTo>
                    <a:pt x="0" y="106394"/>
                  </a:lnTo>
                  <a:lnTo>
                    <a:pt x="183404"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9"/>
            <p:cNvSpPr/>
            <p:nvPr/>
          </p:nvSpPr>
          <p:spPr>
            <a:xfrm>
              <a:off x="6065699" y="3989017"/>
              <a:ext cx="196707" cy="171164"/>
            </a:xfrm>
            <a:custGeom>
              <a:avLst/>
              <a:gdLst/>
              <a:ahLst/>
              <a:cxnLst/>
              <a:rect l="l" t="t" r="r" b="b"/>
              <a:pathLst>
                <a:path w="196707" h="171164" extrusionOk="0">
                  <a:moveTo>
                    <a:pt x="0" y="0"/>
                  </a:moveTo>
                  <a:lnTo>
                    <a:pt x="0" y="58864"/>
                  </a:lnTo>
                  <a:lnTo>
                    <a:pt x="196708" y="171164"/>
                  </a:lnTo>
                  <a:lnTo>
                    <a:pt x="196708" y="113824"/>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9"/>
            <p:cNvSpPr/>
            <p:nvPr/>
          </p:nvSpPr>
          <p:spPr>
            <a:xfrm>
              <a:off x="6262407" y="3989017"/>
              <a:ext cx="196708" cy="171164"/>
            </a:xfrm>
            <a:custGeom>
              <a:avLst/>
              <a:gdLst/>
              <a:ahLst/>
              <a:cxnLst/>
              <a:rect l="l" t="t" r="r" b="b"/>
              <a:pathLst>
                <a:path w="196708" h="171164" extrusionOk="0">
                  <a:moveTo>
                    <a:pt x="0" y="171164"/>
                  </a:moveTo>
                  <a:lnTo>
                    <a:pt x="196708" y="63437"/>
                  </a:lnTo>
                  <a:lnTo>
                    <a:pt x="196708" y="0"/>
                  </a:lnTo>
                  <a:lnTo>
                    <a:pt x="0" y="113824"/>
                  </a:lnTo>
                  <a:lnTo>
                    <a:pt x="0" y="171164"/>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9"/>
            <p:cNvSpPr/>
            <p:nvPr/>
          </p:nvSpPr>
          <p:spPr>
            <a:xfrm>
              <a:off x="3676221" y="3054710"/>
              <a:ext cx="439504" cy="254317"/>
            </a:xfrm>
            <a:custGeom>
              <a:avLst/>
              <a:gdLst/>
              <a:ahLst/>
              <a:cxnLst/>
              <a:rect l="l" t="t" r="r" b="b"/>
              <a:pathLst>
                <a:path w="439504" h="254317" extrusionOk="0">
                  <a:moveTo>
                    <a:pt x="390470" y="254317"/>
                  </a:moveTo>
                  <a:lnTo>
                    <a:pt x="0" y="28480"/>
                  </a:lnTo>
                  <a:lnTo>
                    <a:pt x="49034" y="0"/>
                  </a:lnTo>
                  <a:lnTo>
                    <a:pt x="439504" y="225838"/>
                  </a:lnTo>
                  <a:lnTo>
                    <a:pt x="390470" y="25431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9"/>
            <p:cNvSpPr/>
            <p:nvPr/>
          </p:nvSpPr>
          <p:spPr>
            <a:xfrm>
              <a:off x="3825510" y="2548837"/>
              <a:ext cx="392085" cy="674941"/>
            </a:xfrm>
            <a:custGeom>
              <a:avLst/>
              <a:gdLst/>
              <a:ahLst/>
              <a:cxnLst/>
              <a:rect l="l" t="t" r="r" b="b"/>
              <a:pathLst>
                <a:path w="392085" h="674941" extrusionOk="0">
                  <a:moveTo>
                    <a:pt x="392085" y="674942"/>
                  </a:moveTo>
                  <a:lnTo>
                    <a:pt x="0" y="448056"/>
                  </a:lnTo>
                  <a:lnTo>
                    <a:pt x="49034" y="0"/>
                  </a:lnTo>
                  <a:lnTo>
                    <a:pt x="343051" y="170212"/>
                  </a:lnTo>
                  <a:lnTo>
                    <a:pt x="392085" y="674942"/>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9"/>
            <p:cNvSpPr/>
            <p:nvPr/>
          </p:nvSpPr>
          <p:spPr>
            <a:xfrm>
              <a:off x="3723640" y="2605606"/>
              <a:ext cx="392085" cy="674941"/>
            </a:xfrm>
            <a:custGeom>
              <a:avLst/>
              <a:gdLst/>
              <a:ahLst/>
              <a:cxnLst/>
              <a:rect l="l" t="t" r="r" b="b"/>
              <a:pathLst>
                <a:path w="392085" h="674941" extrusionOk="0">
                  <a:moveTo>
                    <a:pt x="392085" y="674942"/>
                  </a:moveTo>
                  <a:lnTo>
                    <a:pt x="0" y="448056"/>
                  </a:lnTo>
                  <a:lnTo>
                    <a:pt x="49034" y="0"/>
                  </a:lnTo>
                  <a:lnTo>
                    <a:pt x="343051" y="170117"/>
                  </a:lnTo>
                  <a:lnTo>
                    <a:pt x="392085" y="674942"/>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9"/>
            <p:cNvSpPr/>
            <p:nvPr/>
          </p:nvSpPr>
          <p:spPr>
            <a:xfrm>
              <a:off x="4066691" y="2719049"/>
              <a:ext cx="150904" cy="561498"/>
            </a:xfrm>
            <a:custGeom>
              <a:avLst/>
              <a:gdLst/>
              <a:ahLst/>
              <a:cxnLst/>
              <a:rect l="l" t="t" r="r" b="b"/>
              <a:pathLst>
                <a:path w="150904" h="561498" extrusionOk="0">
                  <a:moveTo>
                    <a:pt x="49034" y="561499"/>
                  </a:moveTo>
                  <a:lnTo>
                    <a:pt x="150904" y="504730"/>
                  </a:lnTo>
                  <a:lnTo>
                    <a:pt x="101870" y="0"/>
                  </a:lnTo>
                  <a:lnTo>
                    <a:pt x="0" y="56674"/>
                  </a:lnTo>
                  <a:lnTo>
                    <a:pt x="49034" y="561499"/>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9"/>
            <p:cNvSpPr/>
            <p:nvPr/>
          </p:nvSpPr>
          <p:spPr>
            <a:xfrm>
              <a:off x="3772674" y="2548837"/>
              <a:ext cx="101869" cy="108775"/>
            </a:xfrm>
            <a:custGeom>
              <a:avLst/>
              <a:gdLst/>
              <a:ahLst/>
              <a:cxnLst/>
              <a:rect l="l" t="t" r="r" b="b"/>
              <a:pathLst>
                <a:path w="101869" h="108775" extrusionOk="0">
                  <a:moveTo>
                    <a:pt x="0" y="56769"/>
                  </a:moveTo>
                  <a:lnTo>
                    <a:pt x="101870" y="0"/>
                  </a:lnTo>
                  <a:lnTo>
                    <a:pt x="89992" y="108775"/>
                  </a:lnTo>
                  <a:lnTo>
                    <a:pt x="0" y="56769"/>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9"/>
            <p:cNvSpPr/>
            <p:nvPr/>
          </p:nvSpPr>
          <p:spPr>
            <a:xfrm>
              <a:off x="3846226" y="2583526"/>
              <a:ext cx="146913" cy="149048"/>
            </a:xfrm>
            <a:custGeom>
              <a:avLst/>
              <a:gdLst/>
              <a:ahLst/>
              <a:cxnLst/>
              <a:rect l="l" t="t" r="r" b="b"/>
              <a:pathLst>
                <a:path w="146913" h="149048" extrusionOk="0">
                  <a:moveTo>
                    <a:pt x="146913" y="149049"/>
                  </a:moveTo>
                  <a:lnTo>
                    <a:pt x="128858" y="138571"/>
                  </a:lnTo>
                  <a:cubicBezTo>
                    <a:pt x="128858" y="96185"/>
                    <a:pt x="103961" y="47417"/>
                    <a:pt x="73457" y="29796"/>
                  </a:cubicBezTo>
                  <a:cubicBezTo>
                    <a:pt x="42953" y="12175"/>
                    <a:pt x="18150" y="32177"/>
                    <a:pt x="18150" y="74468"/>
                  </a:cubicBezTo>
                  <a:lnTo>
                    <a:pt x="0" y="63991"/>
                  </a:lnTo>
                  <a:cubicBezTo>
                    <a:pt x="0" y="10174"/>
                    <a:pt x="32975" y="-14591"/>
                    <a:pt x="73457" y="8841"/>
                  </a:cubicBezTo>
                  <a:cubicBezTo>
                    <a:pt x="113939" y="32272"/>
                    <a:pt x="146913" y="94756"/>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9"/>
            <p:cNvSpPr/>
            <p:nvPr/>
          </p:nvSpPr>
          <p:spPr>
            <a:xfrm>
              <a:off x="3941824" y="2524566"/>
              <a:ext cx="146913" cy="149048"/>
            </a:xfrm>
            <a:custGeom>
              <a:avLst/>
              <a:gdLst/>
              <a:ahLst/>
              <a:cxnLst/>
              <a:rect l="l" t="t" r="r" b="b"/>
              <a:pathLst>
                <a:path w="146913" h="149048" extrusionOk="0">
                  <a:moveTo>
                    <a:pt x="146913" y="149049"/>
                  </a:moveTo>
                  <a:lnTo>
                    <a:pt x="128858" y="138571"/>
                  </a:lnTo>
                  <a:cubicBezTo>
                    <a:pt x="128858" y="96280"/>
                    <a:pt x="103961" y="47417"/>
                    <a:pt x="73457" y="29796"/>
                  </a:cubicBezTo>
                  <a:cubicBezTo>
                    <a:pt x="42953" y="12175"/>
                    <a:pt x="18150" y="32177"/>
                    <a:pt x="18150" y="74468"/>
                  </a:cubicBezTo>
                  <a:lnTo>
                    <a:pt x="0" y="63991"/>
                  </a:lnTo>
                  <a:cubicBezTo>
                    <a:pt x="0" y="10174"/>
                    <a:pt x="32975" y="-14591"/>
                    <a:pt x="73457" y="8841"/>
                  </a:cubicBezTo>
                  <a:cubicBezTo>
                    <a:pt x="113939" y="32272"/>
                    <a:pt x="146913" y="95137"/>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9"/>
            <p:cNvSpPr/>
            <p:nvPr/>
          </p:nvSpPr>
          <p:spPr>
            <a:xfrm>
              <a:off x="2533225" y="4605761"/>
              <a:ext cx="828643" cy="479488"/>
            </a:xfrm>
            <a:custGeom>
              <a:avLst/>
              <a:gdLst/>
              <a:ahLst/>
              <a:cxnLst/>
              <a:rect l="l" t="t" r="r" b="b"/>
              <a:pathLst>
                <a:path w="828643" h="479488" extrusionOk="0">
                  <a:moveTo>
                    <a:pt x="828644" y="239744"/>
                  </a:moveTo>
                  <a:cubicBezTo>
                    <a:pt x="828644" y="372151"/>
                    <a:pt x="643146" y="479489"/>
                    <a:pt x="414322" y="479489"/>
                  </a:cubicBezTo>
                  <a:cubicBezTo>
                    <a:pt x="185498" y="479489"/>
                    <a:pt x="0" y="372151"/>
                    <a:pt x="0" y="239744"/>
                  </a:cubicBezTo>
                  <a:cubicBezTo>
                    <a:pt x="0" y="107337"/>
                    <a:pt x="185498" y="0"/>
                    <a:pt x="414322" y="0"/>
                  </a:cubicBezTo>
                  <a:cubicBezTo>
                    <a:pt x="643146" y="0"/>
                    <a:pt x="828644" y="107337"/>
                    <a:pt x="828644" y="23974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9"/>
            <p:cNvSpPr/>
            <p:nvPr/>
          </p:nvSpPr>
          <p:spPr>
            <a:xfrm>
              <a:off x="2599924" y="3049662"/>
              <a:ext cx="198618" cy="433482"/>
            </a:xfrm>
            <a:custGeom>
              <a:avLst/>
              <a:gdLst/>
              <a:ahLst/>
              <a:cxnLst/>
              <a:rect l="l" t="t" r="r" b="b"/>
              <a:pathLst>
                <a:path w="198618" h="433482" extrusionOk="0">
                  <a:moveTo>
                    <a:pt x="43818" y="0"/>
                  </a:moveTo>
                  <a:cubicBezTo>
                    <a:pt x="39161" y="40386"/>
                    <a:pt x="-8828" y="214503"/>
                    <a:pt x="1435" y="274130"/>
                  </a:cubicBezTo>
                  <a:cubicBezTo>
                    <a:pt x="11698" y="333756"/>
                    <a:pt x="175811" y="433483"/>
                    <a:pt x="175811" y="433483"/>
                  </a:cubicBezTo>
                  <a:lnTo>
                    <a:pt x="198618" y="331375"/>
                  </a:lnTo>
                  <a:lnTo>
                    <a:pt x="107676" y="242221"/>
                  </a:lnTo>
                  <a:lnTo>
                    <a:pt x="132289" y="73438"/>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9"/>
            <p:cNvSpPr/>
            <p:nvPr/>
          </p:nvSpPr>
          <p:spPr>
            <a:xfrm>
              <a:off x="2627967" y="2871431"/>
              <a:ext cx="142827" cy="275330"/>
            </a:xfrm>
            <a:custGeom>
              <a:avLst/>
              <a:gdLst/>
              <a:ahLst/>
              <a:cxnLst/>
              <a:rect l="l" t="t" r="r" b="b"/>
              <a:pathLst>
                <a:path w="142827" h="275330" extrusionOk="0">
                  <a:moveTo>
                    <a:pt x="142827" y="6685"/>
                  </a:moveTo>
                  <a:cubicBezTo>
                    <a:pt x="109783" y="-8688"/>
                    <a:pt x="70489" y="3237"/>
                    <a:pt x="51505" y="34403"/>
                  </a:cubicBezTo>
                  <a:cubicBezTo>
                    <a:pt x="27368" y="74408"/>
                    <a:pt x="2281" y="211949"/>
                    <a:pt x="0" y="235381"/>
                  </a:cubicBezTo>
                  <a:cubicBezTo>
                    <a:pt x="0" y="235381"/>
                    <a:pt x="33925" y="282339"/>
                    <a:pt x="84670" y="27443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9"/>
            <p:cNvSpPr/>
            <p:nvPr/>
          </p:nvSpPr>
          <p:spPr>
            <a:xfrm>
              <a:off x="2942472" y="4777576"/>
              <a:ext cx="307903" cy="173671"/>
            </a:xfrm>
            <a:custGeom>
              <a:avLst/>
              <a:gdLst/>
              <a:ahLst/>
              <a:cxnLst/>
              <a:rect l="l" t="t" r="r" b="b"/>
              <a:pathLst>
                <a:path w="307903" h="173671" extrusionOk="0">
                  <a:moveTo>
                    <a:pt x="15623" y="41640"/>
                  </a:moveTo>
                  <a:cubicBezTo>
                    <a:pt x="51311" y="51556"/>
                    <a:pt x="89465" y="46936"/>
                    <a:pt x="121769" y="28781"/>
                  </a:cubicBezTo>
                  <a:cubicBezTo>
                    <a:pt x="147332" y="29543"/>
                    <a:pt x="286167" y="-29988"/>
                    <a:pt x="305078" y="20018"/>
                  </a:cubicBezTo>
                  <a:cubicBezTo>
                    <a:pt x="321613" y="63833"/>
                    <a:pt x="261555" y="104410"/>
                    <a:pt x="229056" y="112221"/>
                  </a:cubicBezTo>
                  <a:cubicBezTo>
                    <a:pt x="158925" y="129270"/>
                    <a:pt x="107040" y="164322"/>
                    <a:pt x="78911" y="170228"/>
                  </a:cubicBezTo>
                  <a:cubicBezTo>
                    <a:pt x="57910" y="174705"/>
                    <a:pt x="30732" y="177562"/>
                    <a:pt x="14007" y="160703"/>
                  </a:cubicBezTo>
                  <a:cubicBezTo>
                    <a:pt x="-5759" y="141176"/>
                    <a:pt x="-4048" y="67834"/>
                    <a:pt x="15623" y="4164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9"/>
            <p:cNvSpPr/>
            <p:nvPr/>
          </p:nvSpPr>
          <p:spPr>
            <a:xfrm>
              <a:off x="2947261" y="4806358"/>
              <a:ext cx="303072" cy="144889"/>
            </a:xfrm>
            <a:custGeom>
              <a:avLst/>
              <a:gdLst/>
              <a:ahLst/>
              <a:cxnLst/>
              <a:rect l="l" t="t" r="r" b="b"/>
              <a:pathLst>
                <a:path w="303072" h="144889" extrusionOk="0">
                  <a:moveTo>
                    <a:pt x="74407" y="129349"/>
                  </a:moveTo>
                  <a:cubicBezTo>
                    <a:pt x="102915" y="123349"/>
                    <a:pt x="154420" y="88297"/>
                    <a:pt x="224551" y="71247"/>
                  </a:cubicBezTo>
                  <a:cubicBezTo>
                    <a:pt x="251539" y="64770"/>
                    <a:pt x="297913" y="35243"/>
                    <a:pt x="302569" y="0"/>
                  </a:cubicBezTo>
                  <a:cubicBezTo>
                    <a:pt x="308841" y="40386"/>
                    <a:pt x="255055" y="76200"/>
                    <a:pt x="224551" y="83439"/>
                  </a:cubicBezTo>
                  <a:cubicBezTo>
                    <a:pt x="154420" y="100489"/>
                    <a:pt x="102535" y="135541"/>
                    <a:pt x="74407" y="141446"/>
                  </a:cubicBezTo>
                  <a:cubicBezTo>
                    <a:pt x="53406" y="145923"/>
                    <a:pt x="26228" y="148780"/>
                    <a:pt x="9503" y="131921"/>
                  </a:cubicBezTo>
                  <a:cubicBezTo>
                    <a:pt x="5060" y="127130"/>
                    <a:pt x="1805" y="121348"/>
                    <a:pt x="0" y="115062"/>
                  </a:cubicBezTo>
                  <a:cubicBezTo>
                    <a:pt x="24707" y="136017"/>
                    <a:pt x="53406" y="133731"/>
                    <a:pt x="74407" y="12934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9"/>
            <p:cNvSpPr/>
            <p:nvPr/>
          </p:nvSpPr>
          <p:spPr>
            <a:xfrm>
              <a:off x="2717232" y="4676188"/>
              <a:ext cx="307831" cy="173712"/>
            </a:xfrm>
            <a:custGeom>
              <a:avLst/>
              <a:gdLst/>
              <a:ahLst/>
              <a:cxnLst/>
              <a:rect l="l" t="t" r="r" b="b"/>
              <a:pathLst>
                <a:path w="307831" h="173712" extrusionOk="0">
                  <a:moveTo>
                    <a:pt x="15552" y="41682"/>
                  </a:moveTo>
                  <a:cubicBezTo>
                    <a:pt x="51240" y="51598"/>
                    <a:pt x="89394" y="46978"/>
                    <a:pt x="121698" y="28823"/>
                  </a:cubicBezTo>
                  <a:cubicBezTo>
                    <a:pt x="147260" y="29585"/>
                    <a:pt x="286096" y="-30041"/>
                    <a:pt x="305007" y="20060"/>
                  </a:cubicBezTo>
                  <a:cubicBezTo>
                    <a:pt x="321542" y="63875"/>
                    <a:pt x="261484" y="104452"/>
                    <a:pt x="228984" y="112262"/>
                  </a:cubicBezTo>
                  <a:cubicBezTo>
                    <a:pt x="158854" y="129312"/>
                    <a:pt x="106969" y="164364"/>
                    <a:pt x="78840" y="170269"/>
                  </a:cubicBezTo>
                  <a:cubicBezTo>
                    <a:pt x="57839" y="174746"/>
                    <a:pt x="30661" y="177604"/>
                    <a:pt x="13936" y="160744"/>
                  </a:cubicBezTo>
                  <a:cubicBezTo>
                    <a:pt x="-5735" y="141218"/>
                    <a:pt x="-4024" y="67781"/>
                    <a:pt x="15552" y="4168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9"/>
            <p:cNvSpPr/>
            <p:nvPr/>
          </p:nvSpPr>
          <p:spPr>
            <a:xfrm>
              <a:off x="2722045" y="4705011"/>
              <a:ext cx="303068" cy="144889"/>
            </a:xfrm>
            <a:custGeom>
              <a:avLst/>
              <a:gdLst/>
              <a:ahLst/>
              <a:cxnLst/>
              <a:rect l="l" t="t" r="r" b="b"/>
              <a:pathLst>
                <a:path w="303068" h="144889" extrusionOk="0">
                  <a:moveTo>
                    <a:pt x="74407" y="129254"/>
                  </a:moveTo>
                  <a:cubicBezTo>
                    <a:pt x="102915" y="123349"/>
                    <a:pt x="154420" y="88297"/>
                    <a:pt x="224551" y="71247"/>
                  </a:cubicBezTo>
                  <a:cubicBezTo>
                    <a:pt x="251539" y="64770"/>
                    <a:pt x="297913" y="35147"/>
                    <a:pt x="302569" y="0"/>
                  </a:cubicBezTo>
                  <a:cubicBezTo>
                    <a:pt x="308841" y="40386"/>
                    <a:pt x="254580" y="76200"/>
                    <a:pt x="224551" y="83439"/>
                  </a:cubicBezTo>
                  <a:cubicBezTo>
                    <a:pt x="154420" y="100489"/>
                    <a:pt x="102535" y="135541"/>
                    <a:pt x="74407" y="141446"/>
                  </a:cubicBezTo>
                  <a:cubicBezTo>
                    <a:pt x="53406" y="145923"/>
                    <a:pt x="26228" y="148781"/>
                    <a:pt x="9503" y="131921"/>
                  </a:cubicBezTo>
                  <a:cubicBezTo>
                    <a:pt x="5040" y="127178"/>
                    <a:pt x="1781" y="121425"/>
                    <a:pt x="0" y="115158"/>
                  </a:cubicBezTo>
                  <a:cubicBezTo>
                    <a:pt x="24707" y="135827"/>
                    <a:pt x="53406" y="133731"/>
                    <a:pt x="74407" y="12925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19"/>
            <p:cNvSpPr/>
            <p:nvPr/>
          </p:nvSpPr>
          <p:spPr>
            <a:xfrm>
              <a:off x="2717265" y="3551725"/>
              <a:ext cx="450461" cy="1274557"/>
            </a:xfrm>
            <a:custGeom>
              <a:avLst/>
              <a:gdLst/>
              <a:ahLst/>
              <a:cxnLst/>
              <a:rect l="l" t="t" r="r" b="b"/>
              <a:pathLst>
                <a:path w="450461" h="1274557" extrusionOk="0">
                  <a:moveTo>
                    <a:pt x="12857" y="788003"/>
                  </a:moveTo>
                  <a:cubicBezTo>
                    <a:pt x="18809" y="736320"/>
                    <a:pt x="29529" y="685305"/>
                    <a:pt x="44882" y="635603"/>
                  </a:cubicBezTo>
                  <a:cubicBezTo>
                    <a:pt x="44882" y="635603"/>
                    <a:pt x="35379" y="504063"/>
                    <a:pt x="30532" y="379381"/>
                  </a:cubicBezTo>
                  <a:cubicBezTo>
                    <a:pt x="25021" y="238125"/>
                    <a:pt x="-23919" y="113157"/>
                    <a:pt x="14758" y="0"/>
                  </a:cubicBezTo>
                  <a:lnTo>
                    <a:pt x="450461" y="97155"/>
                  </a:lnTo>
                  <a:cubicBezTo>
                    <a:pt x="450461" y="97155"/>
                    <a:pt x="424138" y="661606"/>
                    <a:pt x="418247" y="729901"/>
                  </a:cubicBezTo>
                  <a:cubicBezTo>
                    <a:pt x="415050" y="783088"/>
                    <a:pt x="408543" y="836019"/>
                    <a:pt x="398766" y="888397"/>
                  </a:cubicBezTo>
                  <a:cubicBezTo>
                    <a:pt x="378810" y="997934"/>
                    <a:pt x="346500" y="1258538"/>
                    <a:pt x="346500" y="1258538"/>
                  </a:cubicBezTo>
                  <a:cubicBezTo>
                    <a:pt x="300412" y="1285304"/>
                    <a:pt x="239974" y="1270445"/>
                    <a:pt x="239974" y="1270445"/>
                  </a:cubicBezTo>
                  <a:cubicBezTo>
                    <a:pt x="239974" y="1270445"/>
                    <a:pt x="243300" y="940975"/>
                    <a:pt x="246246" y="862013"/>
                  </a:cubicBezTo>
                  <a:cubicBezTo>
                    <a:pt x="249857" y="765620"/>
                    <a:pt x="252803" y="772954"/>
                    <a:pt x="252803" y="772954"/>
                  </a:cubicBezTo>
                  <a:lnTo>
                    <a:pt x="238454" y="533400"/>
                  </a:lnTo>
                  <a:lnTo>
                    <a:pt x="228951" y="413956"/>
                  </a:lnTo>
                  <a:cubicBezTo>
                    <a:pt x="228951" y="413956"/>
                    <a:pt x="216882" y="501587"/>
                    <a:pt x="209090" y="579882"/>
                  </a:cubicBezTo>
                  <a:cubicBezTo>
                    <a:pt x="202248" y="648176"/>
                    <a:pt x="185808" y="709898"/>
                    <a:pt x="167373" y="837057"/>
                  </a:cubicBezTo>
                  <a:cubicBezTo>
                    <a:pt x="151503" y="947261"/>
                    <a:pt x="125655" y="1168813"/>
                    <a:pt x="125655" y="1168813"/>
                  </a:cubicBezTo>
                  <a:cubicBezTo>
                    <a:pt x="79567" y="1195673"/>
                    <a:pt x="17038" y="1173385"/>
                    <a:pt x="17038" y="1173385"/>
                  </a:cubicBezTo>
                  <a:cubicBezTo>
                    <a:pt x="17038" y="1173385"/>
                    <a:pt x="314" y="883634"/>
                    <a:pt x="12857" y="788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19"/>
            <p:cNvSpPr/>
            <p:nvPr/>
          </p:nvSpPr>
          <p:spPr>
            <a:xfrm>
              <a:off x="2775050" y="2505974"/>
              <a:ext cx="327076" cy="524521"/>
            </a:xfrm>
            <a:custGeom>
              <a:avLst/>
              <a:gdLst/>
              <a:ahLst/>
              <a:cxnLst/>
              <a:rect l="l" t="t" r="r" b="b"/>
              <a:pathLst>
                <a:path w="327076" h="524521" extrusionOk="0">
                  <a:moveTo>
                    <a:pt x="18646" y="374524"/>
                  </a:moveTo>
                  <a:cubicBezTo>
                    <a:pt x="51811" y="376143"/>
                    <a:pt x="76518" y="384716"/>
                    <a:pt x="80699" y="374524"/>
                  </a:cubicBezTo>
                  <a:cubicBezTo>
                    <a:pt x="84240" y="357350"/>
                    <a:pt x="86779" y="339986"/>
                    <a:pt x="88302" y="322518"/>
                  </a:cubicBezTo>
                  <a:cubicBezTo>
                    <a:pt x="84406" y="312993"/>
                    <a:pt x="81175" y="302515"/>
                    <a:pt x="81175" y="302515"/>
                  </a:cubicBezTo>
                  <a:cubicBezTo>
                    <a:pt x="39457" y="276797"/>
                    <a:pt x="26343" y="231649"/>
                    <a:pt x="20832" y="178690"/>
                  </a:cubicBezTo>
                  <a:cubicBezTo>
                    <a:pt x="11329" y="88869"/>
                    <a:pt x="59888" y="10288"/>
                    <a:pt x="149595" y="858"/>
                  </a:cubicBezTo>
                  <a:cubicBezTo>
                    <a:pt x="233790" y="-7905"/>
                    <a:pt x="295843" y="51436"/>
                    <a:pt x="312378" y="132875"/>
                  </a:cubicBezTo>
                  <a:cubicBezTo>
                    <a:pt x="321310" y="173166"/>
                    <a:pt x="338986" y="249175"/>
                    <a:pt x="315038" y="315374"/>
                  </a:cubicBezTo>
                  <a:cubicBezTo>
                    <a:pt x="301640" y="352426"/>
                    <a:pt x="284344" y="382049"/>
                    <a:pt x="267049" y="387478"/>
                  </a:cubicBezTo>
                  <a:cubicBezTo>
                    <a:pt x="250377" y="387059"/>
                    <a:pt x="233746" y="385592"/>
                    <a:pt x="217255" y="383096"/>
                  </a:cubicBezTo>
                  <a:lnTo>
                    <a:pt x="217255" y="383096"/>
                  </a:lnTo>
                  <a:cubicBezTo>
                    <a:pt x="217255" y="383096"/>
                    <a:pt x="212788" y="408052"/>
                    <a:pt x="209747" y="424054"/>
                  </a:cubicBezTo>
                  <a:cubicBezTo>
                    <a:pt x="206707" y="440056"/>
                    <a:pt x="207847" y="448533"/>
                    <a:pt x="239681" y="468155"/>
                  </a:cubicBezTo>
                  <a:cubicBezTo>
                    <a:pt x="271516" y="487776"/>
                    <a:pt x="191597" y="528162"/>
                    <a:pt x="139332" y="524257"/>
                  </a:cubicBezTo>
                  <a:cubicBezTo>
                    <a:pt x="87066" y="520352"/>
                    <a:pt x="28339" y="488634"/>
                    <a:pt x="12279" y="454820"/>
                  </a:cubicBezTo>
                  <a:cubicBezTo>
                    <a:pt x="-5681" y="417863"/>
                    <a:pt x="-4256" y="373476"/>
                    <a:pt x="18646" y="37452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19"/>
            <p:cNvSpPr/>
            <p:nvPr/>
          </p:nvSpPr>
          <p:spPr>
            <a:xfrm>
              <a:off x="2667800" y="2877512"/>
              <a:ext cx="502799" cy="834581"/>
            </a:xfrm>
            <a:custGeom>
              <a:avLst/>
              <a:gdLst/>
              <a:ahLst/>
              <a:cxnLst/>
              <a:rect l="l" t="t" r="r" b="b"/>
              <a:pathLst>
                <a:path w="502799" h="834581" extrusionOk="0">
                  <a:moveTo>
                    <a:pt x="173885" y="7939"/>
                  </a:moveTo>
                  <a:cubicBezTo>
                    <a:pt x="164383" y="30894"/>
                    <a:pt x="188044" y="58993"/>
                    <a:pt x="249908" y="78614"/>
                  </a:cubicBezTo>
                  <a:cubicBezTo>
                    <a:pt x="311771" y="98236"/>
                    <a:pt x="317853" y="72995"/>
                    <a:pt x="317853" y="72995"/>
                  </a:cubicBezTo>
                  <a:cubicBezTo>
                    <a:pt x="317853" y="72995"/>
                    <a:pt x="409270" y="114714"/>
                    <a:pt x="439013" y="135574"/>
                  </a:cubicBezTo>
                  <a:cubicBezTo>
                    <a:pt x="476359" y="161768"/>
                    <a:pt x="492989" y="237587"/>
                    <a:pt x="498026" y="365603"/>
                  </a:cubicBezTo>
                  <a:cubicBezTo>
                    <a:pt x="503822" y="513812"/>
                    <a:pt x="504393" y="733649"/>
                    <a:pt x="499451" y="771558"/>
                  </a:cubicBezTo>
                  <a:cubicBezTo>
                    <a:pt x="499451" y="771558"/>
                    <a:pt x="429511" y="841376"/>
                    <a:pt x="340089" y="834042"/>
                  </a:cubicBezTo>
                  <a:cubicBezTo>
                    <a:pt x="250668" y="826708"/>
                    <a:pt x="100144" y="747270"/>
                    <a:pt x="63558" y="686024"/>
                  </a:cubicBezTo>
                  <a:cubicBezTo>
                    <a:pt x="64603" y="556103"/>
                    <a:pt x="79808" y="534957"/>
                    <a:pt x="58806" y="460091"/>
                  </a:cubicBezTo>
                  <a:cubicBezTo>
                    <a:pt x="10722" y="288641"/>
                    <a:pt x="-14555" y="218632"/>
                    <a:pt x="8822" y="104808"/>
                  </a:cubicBezTo>
                  <a:cubicBezTo>
                    <a:pt x="27827" y="10987"/>
                    <a:pt x="55005" y="-729"/>
                    <a:pt x="91971" y="33"/>
                  </a:cubicBezTo>
                  <a:cubicBezTo>
                    <a:pt x="119400" y="1166"/>
                    <a:pt x="146745" y="3805"/>
                    <a:pt x="173885" y="793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19"/>
            <p:cNvSpPr/>
            <p:nvPr/>
          </p:nvSpPr>
          <p:spPr>
            <a:xfrm>
              <a:off x="3024379" y="2981457"/>
              <a:ext cx="633923" cy="498110"/>
            </a:xfrm>
            <a:custGeom>
              <a:avLst/>
              <a:gdLst/>
              <a:ahLst/>
              <a:cxnLst/>
              <a:rect l="l" t="t" r="r" b="b"/>
              <a:pathLst>
                <a:path w="633923" h="498110" extrusionOk="0">
                  <a:moveTo>
                    <a:pt x="282563" y="384245"/>
                  </a:moveTo>
                  <a:cubicBezTo>
                    <a:pt x="209107" y="402723"/>
                    <a:pt x="191907" y="356336"/>
                    <a:pt x="182214" y="317570"/>
                  </a:cubicBezTo>
                  <a:cubicBezTo>
                    <a:pt x="158837" y="224510"/>
                    <a:pt x="146293" y="140500"/>
                    <a:pt x="128903" y="87731"/>
                  </a:cubicBezTo>
                  <a:cubicBezTo>
                    <a:pt x="108377" y="25438"/>
                    <a:pt x="86901" y="15532"/>
                    <a:pt x="56682" y="3435"/>
                  </a:cubicBezTo>
                  <a:cubicBezTo>
                    <a:pt x="21236" y="-10853"/>
                    <a:pt x="-9268" y="19151"/>
                    <a:pt x="2611" y="98685"/>
                  </a:cubicBezTo>
                  <a:cubicBezTo>
                    <a:pt x="16485" y="192506"/>
                    <a:pt x="34825" y="258324"/>
                    <a:pt x="69796" y="369195"/>
                  </a:cubicBezTo>
                  <a:cubicBezTo>
                    <a:pt x="79298" y="397770"/>
                    <a:pt x="99444" y="449681"/>
                    <a:pt x="130138" y="474542"/>
                  </a:cubicBezTo>
                  <a:cubicBezTo>
                    <a:pt x="168150" y="505212"/>
                    <a:pt x="225166" y="503879"/>
                    <a:pt x="311357" y="482447"/>
                  </a:cubicBezTo>
                  <a:cubicBezTo>
                    <a:pt x="348133" y="472922"/>
                    <a:pt x="388519" y="451205"/>
                    <a:pt x="458175" y="418630"/>
                  </a:cubicBezTo>
                  <a:cubicBezTo>
                    <a:pt x="477181" y="409867"/>
                    <a:pt x="491435" y="404056"/>
                    <a:pt x="527260" y="387293"/>
                  </a:cubicBezTo>
                  <a:cubicBezTo>
                    <a:pt x="563086" y="370529"/>
                    <a:pt x="600432" y="342620"/>
                    <a:pt x="619247" y="315284"/>
                  </a:cubicBezTo>
                  <a:cubicBezTo>
                    <a:pt x="638063" y="287947"/>
                    <a:pt x="634832" y="270706"/>
                    <a:pt x="630936" y="264515"/>
                  </a:cubicBezTo>
                  <a:cubicBezTo>
                    <a:pt x="626089" y="256705"/>
                    <a:pt x="623429" y="262896"/>
                    <a:pt x="613356" y="274040"/>
                  </a:cubicBezTo>
                  <a:cubicBezTo>
                    <a:pt x="598835" y="293424"/>
                    <a:pt x="580932" y="310007"/>
                    <a:pt x="560520" y="322999"/>
                  </a:cubicBezTo>
                  <a:cubicBezTo>
                    <a:pt x="560520" y="322999"/>
                    <a:pt x="583707" y="298996"/>
                    <a:pt x="596346" y="283375"/>
                  </a:cubicBezTo>
                  <a:cubicBezTo>
                    <a:pt x="607569" y="269535"/>
                    <a:pt x="616900" y="254257"/>
                    <a:pt x="624094" y="237940"/>
                  </a:cubicBezTo>
                  <a:cubicBezTo>
                    <a:pt x="630746" y="222034"/>
                    <a:pt x="617062" y="200412"/>
                    <a:pt x="606609" y="211747"/>
                  </a:cubicBezTo>
                  <a:cubicBezTo>
                    <a:pt x="596156" y="223081"/>
                    <a:pt x="591309" y="234607"/>
                    <a:pt x="572304" y="257467"/>
                  </a:cubicBezTo>
                  <a:cubicBezTo>
                    <a:pt x="562297" y="269621"/>
                    <a:pt x="550875" y="280527"/>
                    <a:pt x="538284" y="289947"/>
                  </a:cubicBezTo>
                  <a:cubicBezTo>
                    <a:pt x="550048" y="273974"/>
                    <a:pt x="560539" y="257095"/>
                    <a:pt x="569643" y="239464"/>
                  </a:cubicBezTo>
                  <a:cubicBezTo>
                    <a:pt x="581711" y="214795"/>
                    <a:pt x="541134" y="227654"/>
                    <a:pt x="518423" y="251656"/>
                  </a:cubicBezTo>
                  <a:cubicBezTo>
                    <a:pt x="501603" y="269087"/>
                    <a:pt x="487349" y="279184"/>
                    <a:pt x="486968" y="274326"/>
                  </a:cubicBezTo>
                  <a:cubicBezTo>
                    <a:pt x="486588" y="269468"/>
                    <a:pt x="453804" y="304711"/>
                    <a:pt x="437174" y="321951"/>
                  </a:cubicBezTo>
                  <a:cubicBezTo>
                    <a:pt x="419119" y="342144"/>
                    <a:pt x="352314" y="366623"/>
                    <a:pt x="282563" y="38424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9"/>
            <p:cNvSpPr/>
            <p:nvPr/>
          </p:nvSpPr>
          <p:spPr>
            <a:xfrm>
              <a:off x="3001678" y="2971210"/>
              <a:ext cx="194366" cy="284908"/>
            </a:xfrm>
            <a:custGeom>
              <a:avLst/>
              <a:gdLst/>
              <a:ahLst/>
              <a:cxnLst/>
              <a:rect l="l" t="t" r="r" b="b"/>
              <a:pathLst>
                <a:path w="194366" h="284908" extrusionOk="0">
                  <a:moveTo>
                    <a:pt x="52205" y="1299"/>
                  </a:moveTo>
                  <a:cubicBezTo>
                    <a:pt x="101239" y="-5940"/>
                    <a:pt x="135925" y="16158"/>
                    <a:pt x="157496" y="90644"/>
                  </a:cubicBezTo>
                  <a:cubicBezTo>
                    <a:pt x="179067" y="165129"/>
                    <a:pt x="194367" y="226184"/>
                    <a:pt x="194367" y="226184"/>
                  </a:cubicBezTo>
                  <a:cubicBezTo>
                    <a:pt x="174970" y="254293"/>
                    <a:pt x="145545" y="273867"/>
                    <a:pt x="112168" y="280858"/>
                  </a:cubicBezTo>
                  <a:cubicBezTo>
                    <a:pt x="53535" y="295146"/>
                    <a:pt x="32439" y="267047"/>
                    <a:pt x="32439" y="267047"/>
                  </a:cubicBezTo>
                  <a:cubicBezTo>
                    <a:pt x="32439" y="267047"/>
                    <a:pt x="16189" y="189037"/>
                    <a:pt x="6021" y="135888"/>
                  </a:cubicBezTo>
                  <a:cubicBezTo>
                    <a:pt x="-4147" y="82738"/>
                    <a:pt x="-8423" y="10348"/>
                    <a:pt x="52205" y="129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9"/>
            <p:cNvSpPr/>
            <p:nvPr/>
          </p:nvSpPr>
          <p:spPr>
            <a:xfrm>
              <a:off x="2785215" y="2483249"/>
              <a:ext cx="317013" cy="350275"/>
            </a:xfrm>
            <a:custGeom>
              <a:avLst/>
              <a:gdLst/>
              <a:ahLst/>
              <a:cxnLst/>
              <a:rect l="l" t="t" r="r" b="b"/>
              <a:pathLst>
                <a:path w="317013" h="350275" extrusionOk="0">
                  <a:moveTo>
                    <a:pt x="299172" y="144551"/>
                  </a:moveTo>
                  <a:cubicBezTo>
                    <a:pt x="299172" y="144551"/>
                    <a:pt x="376620" y="26441"/>
                    <a:pt x="208800" y="2438"/>
                  </a:cubicBezTo>
                  <a:cubicBezTo>
                    <a:pt x="87735" y="-14898"/>
                    <a:pt x="10002" y="63017"/>
                    <a:pt x="974" y="147599"/>
                  </a:cubicBezTo>
                  <a:cubicBezTo>
                    <a:pt x="-7579" y="228466"/>
                    <a:pt x="42026" y="312381"/>
                    <a:pt x="77947" y="345623"/>
                  </a:cubicBezTo>
                  <a:cubicBezTo>
                    <a:pt x="95432" y="351910"/>
                    <a:pt x="133063" y="355148"/>
                    <a:pt x="182477" y="332955"/>
                  </a:cubicBezTo>
                  <a:cubicBezTo>
                    <a:pt x="184492" y="310952"/>
                    <a:pt x="185285" y="288854"/>
                    <a:pt x="184853" y="266756"/>
                  </a:cubicBezTo>
                  <a:cubicBezTo>
                    <a:pt x="184853" y="266756"/>
                    <a:pt x="126031" y="142360"/>
                    <a:pt x="299172" y="14455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9"/>
            <p:cNvSpPr/>
            <p:nvPr/>
          </p:nvSpPr>
          <p:spPr>
            <a:xfrm>
              <a:off x="3466812" y="3201065"/>
              <a:ext cx="95905" cy="84340"/>
            </a:xfrm>
            <a:custGeom>
              <a:avLst/>
              <a:gdLst/>
              <a:ahLst/>
              <a:cxnLst/>
              <a:rect l="l" t="t" r="r" b="b"/>
              <a:pathLst>
                <a:path w="95905" h="84340" extrusionOk="0">
                  <a:moveTo>
                    <a:pt x="10991" y="71863"/>
                  </a:moveTo>
                  <a:cubicBezTo>
                    <a:pt x="10991" y="71863"/>
                    <a:pt x="-8015" y="37097"/>
                    <a:pt x="3959" y="28429"/>
                  </a:cubicBezTo>
                  <a:cubicBezTo>
                    <a:pt x="15932" y="19761"/>
                    <a:pt x="33322" y="52337"/>
                    <a:pt x="36838" y="65100"/>
                  </a:cubicBezTo>
                  <a:cubicBezTo>
                    <a:pt x="40354" y="77864"/>
                    <a:pt x="35508" y="61195"/>
                    <a:pt x="35508" y="61195"/>
                  </a:cubicBezTo>
                  <a:cubicBezTo>
                    <a:pt x="35508" y="61195"/>
                    <a:pt x="22489" y="21952"/>
                    <a:pt x="30947" y="14427"/>
                  </a:cubicBezTo>
                  <a:cubicBezTo>
                    <a:pt x="39404" y="6903"/>
                    <a:pt x="50807" y="23952"/>
                    <a:pt x="62116" y="48336"/>
                  </a:cubicBezTo>
                  <a:cubicBezTo>
                    <a:pt x="73424" y="72720"/>
                    <a:pt x="64967" y="46146"/>
                    <a:pt x="64967" y="46146"/>
                  </a:cubicBezTo>
                  <a:cubicBezTo>
                    <a:pt x="64967" y="46146"/>
                    <a:pt x="45961" y="6807"/>
                    <a:pt x="54228" y="1378"/>
                  </a:cubicBezTo>
                  <a:cubicBezTo>
                    <a:pt x="64967" y="-5956"/>
                    <a:pt x="82737" y="17380"/>
                    <a:pt x="93285" y="38430"/>
                  </a:cubicBezTo>
                  <a:cubicBezTo>
                    <a:pt x="103833" y="59480"/>
                    <a:pt x="79126" y="84341"/>
                    <a:pt x="79126" y="843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5" name="Google Shape;965;p19"/>
            <p:cNvGrpSpPr/>
            <p:nvPr/>
          </p:nvGrpSpPr>
          <p:grpSpPr>
            <a:xfrm>
              <a:off x="3439221" y="3170887"/>
              <a:ext cx="276341" cy="167131"/>
              <a:chOff x="4963646" y="3895887"/>
              <a:chExt cx="276341" cy="167131"/>
            </a:xfrm>
          </p:grpSpPr>
          <p:sp>
            <p:nvSpPr>
              <p:cNvPr id="966" name="Google Shape;966;p19"/>
              <p:cNvSpPr/>
              <p:nvPr/>
            </p:nvSpPr>
            <p:spPr>
              <a:xfrm>
                <a:off x="4963697" y="3902424"/>
                <a:ext cx="275954" cy="159820"/>
              </a:xfrm>
              <a:custGeom>
                <a:avLst/>
                <a:gdLst/>
                <a:ahLst/>
                <a:cxnLst/>
                <a:rect l="l" t="t" r="r" b="b"/>
                <a:pathLst>
                  <a:path w="275954" h="159820" extrusionOk="0">
                    <a:moveTo>
                      <a:pt x="75211" y="157607"/>
                    </a:moveTo>
                    <a:lnTo>
                      <a:pt x="4035" y="116363"/>
                    </a:lnTo>
                    <a:cubicBezTo>
                      <a:pt x="-1951" y="112934"/>
                      <a:pt x="-1191" y="106838"/>
                      <a:pt x="5746" y="102838"/>
                    </a:cubicBezTo>
                    <a:lnTo>
                      <a:pt x="177271" y="3301"/>
                    </a:lnTo>
                    <a:cubicBezTo>
                      <a:pt x="184503" y="-737"/>
                      <a:pt x="193217" y="-1090"/>
                      <a:pt x="200743" y="2349"/>
                    </a:cubicBezTo>
                    <a:lnTo>
                      <a:pt x="271919" y="43497"/>
                    </a:lnTo>
                    <a:cubicBezTo>
                      <a:pt x="277906" y="47021"/>
                      <a:pt x="277146" y="53022"/>
                      <a:pt x="270209" y="57118"/>
                    </a:cubicBezTo>
                    <a:lnTo>
                      <a:pt x="98303" y="156559"/>
                    </a:lnTo>
                    <a:cubicBezTo>
                      <a:pt x="91195" y="160502"/>
                      <a:pt x="82652" y="160893"/>
                      <a:pt x="75211" y="157607"/>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9"/>
              <p:cNvSpPr/>
              <p:nvPr/>
            </p:nvSpPr>
            <p:spPr>
              <a:xfrm>
                <a:off x="4963646" y="4006310"/>
                <a:ext cx="7697" cy="6572"/>
              </a:xfrm>
              <a:custGeom>
                <a:avLst/>
                <a:gdLst/>
                <a:ahLst/>
                <a:cxnLst/>
                <a:rect l="l" t="t" r="r" b="b"/>
                <a:pathLst>
                  <a:path w="7697" h="6572" extrusionOk="0">
                    <a:moveTo>
                      <a:pt x="0" y="6572"/>
                    </a:moveTo>
                    <a:lnTo>
                      <a:pt x="0" y="0"/>
                    </a:lnTo>
                    <a:lnTo>
                      <a:pt x="7697" y="2858"/>
                    </a:lnTo>
                    <a:lnTo>
                      <a:pt x="0" y="657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9"/>
              <p:cNvSpPr/>
              <p:nvPr/>
            </p:nvSpPr>
            <p:spPr>
              <a:xfrm>
                <a:off x="5233906" y="3945350"/>
                <a:ext cx="6081" cy="6286"/>
              </a:xfrm>
              <a:custGeom>
                <a:avLst/>
                <a:gdLst/>
                <a:ahLst/>
                <a:cxnLst/>
                <a:rect l="l" t="t" r="r" b="b"/>
                <a:pathLst>
                  <a:path w="6081" h="6286" extrusionOk="0">
                    <a:moveTo>
                      <a:pt x="6082" y="6287"/>
                    </a:moveTo>
                    <a:lnTo>
                      <a:pt x="6082" y="0"/>
                    </a:lnTo>
                    <a:lnTo>
                      <a:pt x="0" y="3905"/>
                    </a:lnTo>
                    <a:lnTo>
                      <a:pt x="6082" y="62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19"/>
              <p:cNvSpPr/>
              <p:nvPr/>
            </p:nvSpPr>
            <p:spPr>
              <a:xfrm>
                <a:off x="4963697" y="3896900"/>
                <a:ext cx="275954" cy="159768"/>
              </a:xfrm>
              <a:custGeom>
                <a:avLst/>
                <a:gdLst/>
                <a:ahLst/>
                <a:cxnLst/>
                <a:rect l="l" t="t" r="r" b="b"/>
                <a:pathLst>
                  <a:path w="275954" h="159768" extrusionOk="0">
                    <a:moveTo>
                      <a:pt x="75211" y="157511"/>
                    </a:moveTo>
                    <a:lnTo>
                      <a:pt x="4035" y="116363"/>
                    </a:lnTo>
                    <a:cubicBezTo>
                      <a:pt x="-1951" y="112839"/>
                      <a:pt x="-1191" y="106838"/>
                      <a:pt x="5746" y="102743"/>
                    </a:cubicBezTo>
                    <a:lnTo>
                      <a:pt x="177271" y="3302"/>
                    </a:lnTo>
                    <a:cubicBezTo>
                      <a:pt x="184503" y="-737"/>
                      <a:pt x="193217" y="-1089"/>
                      <a:pt x="200743" y="2349"/>
                    </a:cubicBezTo>
                    <a:lnTo>
                      <a:pt x="271919" y="43497"/>
                    </a:lnTo>
                    <a:cubicBezTo>
                      <a:pt x="277906" y="47021"/>
                      <a:pt x="277146" y="53022"/>
                      <a:pt x="270209" y="57118"/>
                    </a:cubicBezTo>
                    <a:lnTo>
                      <a:pt x="98303" y="156559"/>
                    </a:lnTo>
                    <a:cubicBezTo>
                      <a:pt x="91176" y="160474"/>
                      <a:pt x="82633" y="160826"/>
                      <a:pt x="75211" y="15751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19"/>
              <p:cNvSpPr/>
              <p:nvPr/>
            </p:nvSpPr>
            <p:spPr>
              <a:xfrm rot="-1790023">
                <a:off x="4978521" y="4031078"/>
                <a:ext cx="1525" cy="2676"/>
              </a:xfrm>
              <a:custGeom>
                <a:avLst/>
                <a:gdLst/>
                <a:ahLst/>
                <a:cxnLst/>
                <a:rect l="l" t="t" r="r" b="b"/>
                <a:pathLst>
                  <a:path w="1525" h="2676" extrusionOk="0">
                    <a:moveTo>
                      <a:pt x="1526" y="1339"/>
                    </a:moveTo>
                    <a:cubicBezTo>
                      <a:pt x="1526" y="2078"/>
                      <a:pt x="1185" y="2677"/>
                      <a:pt x="763" y="2677"/>
                    </a:cubicBezTo>
                    <a:cubicBezTo>
                      <a:pt x="342" y="2677"/>
                      <a:pt x="0" y="2078"/>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19"/>
              <p:cNvSpPr/>
              <p:nvPr/>
            </p:nvSpPr>
            <p:spPr>
              <a:xfrm rot="-1801764">
                <a:off x="4978313" y="402120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19"/>
              <p:cNvSpPr/>
              <p:nvPr/>
            </p:nvSpPr>
            <p:spPr>
              <a:xfrm rot="-1801764">
                <a:off x="4981704" y="4023218"/>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19"/>
              <p:cNvSpPr/>
              <p:nvPr/>
            </p:nvSpPr>
            <p:spPr>
              <a:xfrm rot="-1801764">
                <a:off x="4985189" y="4025236"/>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19"/>
              <p:cNvSpPr/>
              <p:nvPr/>
            </p:nvSpPr>
            <p:spPr>
              <a:xfrm rot="-1801764">
                <a:off x="5014562" y="404224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19"/>
              <p:cNvSpPr/>
              <p:nvPr/>
            </p:nvSpPr>
            <p:spPr>
              <a:xfrm rot="-1801764">
                <a:off x="5017905" y="4044175"/>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19"/>
              <p:cNvSpPr/>
              <p:nvPr/>
            </p:nvSpPr>
            <p:spPr>
              <a:xfrm rot="-1801764">
                <a:off x="5021390" y="4046193"/>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19"/>
              <p:cNvSpPr/>
              <p:nvPr/>
            </p:nvSpPr>
            <p:spPr>
              <a:xfrm rot="-1790023">
                <a:off x="5028625" y="4060140"/>
                <a:ext cx="1525" cy="2676"/>
              </a:xfrm>
              <a:custGeom>
                <a:avLst/>
                <a:gdLst/>
                <a:ahLst/>
                <a:cxnLst/>
                <a:rect l="l" t="t" r="r" b="b"/>
                <a:pathLst>
                  <a:path w="1525" h="2676" extrusionOk="0">
                    <a:moveTo>
                      <a:pt x="1526" y="1339"/>
                    </a:moveTo>
                    <a:cubicBezTo>
                      <a:pt x="1526" y="2079"/>
                      <a:pt x="1185" y="2678"/>
                      <a:pt x="763" y="2678"/>
                    </a:cubicBezTo>
                    <a:cubicBezTo>
                      <a:pt x="342" y="2678"/>
                      <a:pt x="0" y="2079"/>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9"/>
              <p:cNvSpPr/>
              <p:nvPr/>
            </p:nvSpPr>
            <p:spPr>
              <a:xfrm>
                <a:off x="4994815" y="4030735"/>
                <a:ext cx="11593" cy="8583"/>
              </a:xfrm>
              <a:custGeom>
                <a:avLst/>
                <a:gdLst/>
                <a:ahLst/>
                <a:cxnLst/>
                <a:rect l="l" t="t" r="r" b="b"/>
                <a:pathLst>
                  <a:path w="11593" h="8583" extrusionOk="0">
                    <a:moveTo>
                      <a:pt x="10548" y="8436"/>
                    </a:moveTo>
                    <a:lnTo>
                      <a:pt x="1045" y="3007"/>
                    </a:lnTo>
                    <a:cubicBezTo>
                      <a:pt x="393" y="2512"/>
                      <a:pt x="8" y="1731"/>
                      <a:pt x="0" y="911"/>
                    </a:cubicBezTo>
                    <a:lnTo>
                      <a:pt x="0" y="911"/>
                    </a:lnTo>
                    <a:cubicBezTo>
                      <a:pt x="0" y="150"/>
                      <a:pt x="475" y="-232"/>
                      <a:pt x="1045" y="150"/>
                    </a:cubicBezTo>
                    <a:lnTo>
                      <a:pt x="10548" y="5579"/>
                    </a:lnTo>
                    <a:cubicBezTo>
                      <a:pt x="11197" y="6036"/>
                      <a:pt x="11586" y="6779"/>
                      <a:pt x="11593" y="7579"/>
                    </a:cubicBezTo>
                    <a:lnTo>
                      <a:pt x="11593" y="7579"/>
                    </a:lnTo>
                    <a:cubicBezTo>
                      <a:pt x="11593" y="8436"/>
                      <a:pt x="11118" y="8817"/>
                      <a:pt x="10548" y="843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9"/>
              <p:cNvSpPr/>
              <p:nvPr/>
            </p:nvSpPr>
            <p:spPr>
              <a:xfrm>
                <a:off x="5208723" y="3964590"/>
                <a:ext cx="10739" cy="7715"/>
              </a:xfrm>
              <a:custGeom>
                <a:avLst/>
                <a:gdLst/>
                <a:ahLst/>
                <a:cxnLst/>
                <a:rect l="l" t="t" r="r" b="b"/>
                <a:pathLst>
                  <a:path w="10739" h="7715" extrusionOk="0">
                    <a:moveTo>
                      <a:pt x="9788" y="2667"/>
                    </a:moveTo>
                    <a:lnTo>
                      <a:pt x="1045" y="7715"/>
                    </a:lnTo>
                    <a:cubicBezTo>
                      <a:pt x="475" y="7715"/>
                      <a:pt x="0" y="7715"/>
                      <a:pt x="0" y="6953"/>
                    </a:cubicBezTo>
                    <a:lnTo>
                      <a:pt x="0" y="6953"/>
                    </a:lnTo>
                    <a:cubicBezTo>
                      <a:pt x="48" y="6191"/>
                      <a:pt x="437" y="5496"/>
                      <a:pt x="1045" y="5048"/>
                    </a:cubicBezTo>
                    <a:lnTo>
                      <a:pt x="9788" y="0"/>
                    </a:lnTo>
                    <a:cubicBezTo>
                      <a:pt x="10358" y="0"/>
                      <a:pt x="10738" y="0"/>
                      <a:pt x="10738" y="762"/>
                    </a:cubicBezTo>
                    <a:lnTo>
                      <a:pt x="10738" y="762"/>
                    </a:lnTo>
                    <a:cubicBezTo>
                      <a:pt x="10767" y="1514"/>
                      <a:pt x="10415" y="2238"/>
                      <a:pt x="9788" y="266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19"/>
              <p:cNvSpPr/>
              <p:nvPr/>
            </p:nvSpPr>
            <p:spPr>
              <a:xfrm>
                <a:off x="5195324" y="3972306"/>
                <a:ext cx="10738" cy="7810"/>
              </a:xfrm>
              <a:custGeom>
                <a:avLst/>
                <a:gdLst/>
                <a:ahLst/>
                <a:cxnLst/>
                <a:rect l="l" t="t" r="r" b="b"/>
                <a:pathLst>
                  <a:path w="10738" h="7810" extrusionOk="0">
                    <a:moveTo>
                      <a:pt x="9788" y="2762"/>
                    </a:moveTo>
                    <a:lnTo>
                      <a:pt x="1045" y="7810"/>
                    </a:lnTo>
                    <a:cubicBezTo>
                      <a:pt x="475" y="7810"/>
                      <a:pt x="0" y="7810"/>
                      <a:pt x="0" y="7048"/>
                    </a:cubicBezTo>
                    <a:lnTo>
                      <a:pt x="0" y="7048"/>
                    </a:lnTo>
                    <a:cubicBezTo>
                      <a:pt x="9" y="6277"/>
                      <a:pt x="399" y="5562"/>
                      <a:pt x="1045" y="5143"/>
                    </a:cubicBezTo>
                    <a:lnTo>
                      <a:pt x="9788" y="0"/>
                    </a:lnTo>
                    <a:cubicBezTo>
                      <a:pt x="10358" y="0"/>
                      <a:pt x="10738" y="0"/>
                      <a:pt x="10738" y="762"/>
                    </a:cubicBezTo>
                    <a:lnTo>
                      <a:pt x="10738" y="762"/>
                    </a:lnTo>
                    <a:cubicBezTo>
                      <a:pt x="10738" y="1543"/>
                      <a:pt x="10387" y="2276"/>
                      <a:pt x="9788" y="276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19"/>
              <p:cNvSpPr/>
              <p:nvPr/>
            </p:nvSpPr>
            <p:spPr>
              <a:xfrm>
                <a:off x="4963697" y="3895887"/>
                <a:ext cx="275954" cy="159785"/>
              </a:xfrm>
              <a:custGeom>
                <a:avLst/>
                <a:gdLst/>
                <a:ahLst/>
                <a:cxnLst/>
                <a:rect l="l" t="t" r="r" b="b"/>
                <a:pathLst>
                  <a:path w="275954" h="159785" extrusionOk="0">
                    <a:moveTo>
                      <a:pt x="75211" y="157571"/>
                    </a:moveTo>
                    <a:lnTo>
                      <a:pt x="4035" y="116328"/>
                    </a:lnTo>
                    <a:cubicBezTo>
                      <a:pt x="-1951" y="112899"/>
                      <a:pt x="-1191" y="106803"/>
                      <a:pt x="5746" y="102802"/>
                    </a:cubicBezTo>
                    <a:lnTo>
                      <a:pt x="177271" y="3266"/>
                    </a:lnTo>
                    <a:cubicBezTo>
                      <a:pt x="184513" y="-725"/>
                      <a:pt x="193208" y="-1077"/>
                      <a:pt x="200743" y="2314"/>
                    </a:cubicBezTo>
                    <a:lnTo>
                      <a:pt x="271919" y="43461"/>
                    </a:lnTo>
                    <a:cubicBezTo>
                      <a:pt x="277906" y="46986"/>
                      <a:pt x="277146" y="52986"/>
                      <a:pt x="270209" y="57082"/>
                    </a:cubicBezTo>
                    <a:lnTo>
                      <a:pt x="98303" y="156523"/>
                    </a:lnTo>
                    <a:cubicBezTo>
                      <a:pt x="91195" y="160467"/>
                      <a:pt x="82652" y="160857"/>
                      <a:pt x="75211" y="157571"/>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19"/>
              <p:cNvSpPr/>
              <p:nvPr/>
            </p:nvSpPr>
            <p:spPr>
              <a:xfrm>
                <a:off x="5189528" y="3920775"/>
                <a:ext cx="6461" cy="3619"/>
              </a:xfrm>
              <a:custGeom>
                <a:avLst/>
                <a:gdLst/>
                <a:ahLst/>
                <a:cxnLst/>
                <a:rect l="l" t="t" r="r" b="b"/>
                <a:pathLst>
                  <a:path w="6461" h="3619" extrusionOk="0">
                    <a:moveTo>
                      <a:pt x="6462" y="1810"/>
                    </a:moveTo>
                    <a:cubicBezTo>
                      <a:pt x="6462" y="2809"/>
                      <a:pt x="5015" y="3620"/>
                      <a:pt x="3231" y="3620"/>
                    </a:cubicBezTo>
                    <a:cubicBezTo>
                      <a:pt x="1447" y="3620"/>
                      <a:pt x="0" y="2809"/>
                      <a:pt x="0" y="1810"/>
                    </a:cubicBezTo>
                    <a:cubicBezTo>
                      <a:pt x="0" y="810"/>
                      <a:pt x="1447" y="0"/>
                      <a:pt x="3231" y="0"/>
                    </a:cubicBezTo>
                    <a:cubicBezTo>
                      <a:pt x="5015" y="0"/>
                      <a:pt x="6462" y="810"/>
                      <a:pt x="6462" y="18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9"/>
              <p:cNvSpPr/>
              <p:nvPr/>
            </p:nvSpPr>
            <p:spPr>
              <a:xfrm>
                <a:off x="5191381" y="3921823"/>
                <a:ext cx="2668" cy="1547"/>
              </a:xfrm>
              <a:custGeom>
                <a:avLst/>
                <a:gdLst/>
                <a:ahLst/>
                <a:cxnLst/>
                <a:rect l="l" t="t" r="r" b="b"/>
                <a:pathLst>
                  <a:path w="2668" h="1547" extrusionOk="0">
                    <a:moveTo>
                      <a:pt x="428" y="1333"/>
                    </a:moveTo>
                    <a:cubicBezTo>
                      <a:pt x="-143" y="1333"/>
                      <a:pt x="-143" y="571"/>
                      <a:pt x="428" y="286"/>
                    </a:cubicBezTo>
                    <a:cubicBezTo>
                      <a:pt x="1007" y="-95"/>
                      <a:pt x="1748" y="-95"/>
                      <a:pt x="2328" y="286"/>
                    </a:cubicBezTo>
                    <a:cubicBezTo>
                      <a:pt x="2613" y="409"/>
                      <a:pt x="2746" y="752"/>
                      <a:pt x="2623" y="1038"/>
                    </a:cubicBezTo>
                    <a:cubicBezTo>
                      <a:pt x="2566" y="1172"/>
                      <a:pt x="2461" y="1276"/>
                      <a:pt x="2328" y="1333"/>
                    </a:cubicBezTo>
                    <a:cubicBezTo>
                      <a:pt x="1730" y="1619"/>
                      <a:pt x="1026" y="1619"/>
                      <a:pt x="428" y="1333"/>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19"/>
            <p:cNvSpPr/>
            <p:nvPr/>
          </p:nvSpPr>
          <p:spPr>
            <a:xfrm>
              <a:off x="3497758" y="3222825"/>
              <a:ext cx="163253" cy="135636"/>
            </a:xfrm>
            <a:custGeom>
              <a:avLst/>
              <a:gdLst/>
              <a:ahLst/>
              <a:cxnLst/>
              <a:rect l="l" t="t" r="r" b="b"/>
              <a:pathLst>
                <a:path w="163253" h="135636" extrusionOk="0">
                  <a:moveTo>
                    <a:pt x="127338" y="95727"/>
                  </a:moveTo>
                  <a:cubicBezTo>
                    <a:pt x="127338" y="95727"/>
                    <a:pt x="165349" y="61723"/>
                    <a:pt x="163163" y="16670"/>
                  </a:cubicBezTo>
                  <a:cubicBezTo>
                    <a:pt x="160882" y="-14763"/>
                    <a:pt x="141972" y="7906"/>
                    <a:pt x="141972" y="7906"/>
                  </a:cubicBezTo>
                  <a:lnTo>
                    <a:pt x="122966" y="42482"/>
                  </a:lnTo>
                  <a:cubicBezTo>
                    <a:pt x="122966" y="42482"/>
                    <a:pt x="103961" y="67152"/>
                    <a:pt x="86475" y="72772"/>
                  </a:cubicBezTo>
                  <a:cubicBezTo>
                    <a:pt x="73115" y="74058"/>
                    <a:pt x="59820" y="76029"/>
                    <a:pt x="46659" y="78677"/>
                  </a:cubicBezTo>
                  <a:cubicBezTo>
                    <a:pt x="23282" y="83249"/>
                    <a:pt x="0" y="112491"/>
                    <a:pt x="0" y="112491"/>
                  </a:cubicBezTo>
                  <a:lnTo>
                    <a:pt x="30124" y="13563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19"/>
            <p:cNvSpPr/>
            <p:nvPr/>
          </p:nvSpPr>
          <p:spPr>
            <a:xfrm>
              <a:off x="5866407" y="1508477"/>
              <a:ext cx="336298" cy="520294"/>
            </a:xfrm>
            <a:custGeom>
              <a:avLst/>
              <a:gdLst/>
              <a:ahLst/>
              <a:cxnLst/>
              <a:rect l="l" t="t" r="r" b="b"/>
              <a:pathLst>
                <a:path w="336298" h="520294" extrusionOk="0">
                  <a:moveTo>
                    <a:pt x="294302" y="134437"/>
                  </a:moveTo>
                  <a:lnTo>
                    <a:pt x="70986" y="4897"/>
                  </a:lnTo>
                  <a:cubicBezTo>
                    <a:pt x="63640" y="-75"/>
                    <a:pt x="54403" y="-1342"/>
                    <a:pt x="45994" y="1468"/>
                  </a:cubicBezTo>
                  <a:lnTo>
                    <a:pt x="45994" y="1468"/>
                  </a:lnTo>
                  <a:cubicBezTo>
                    <a:pt x="44188" y="2211"/>
                    <a:pt x="42487" y="3202"/>
                    <a:pt x="40957" y="4421"/>
                  </a:cubicBezTo>
                  <a:lnTo>
                    <a:pt x="0" y="27948"/>
                  </a:lnTo>
                  <a:lnTo>
                    <a:pt x="28508" y="67572"/>
                  </a:lnTo>
                  <a:lnTo>
                    <a:pt x="28508" y="280265"/>
                  </a:lnTo>
                  <a:cubicBezTo>
                    <a:pt x="28508" y="311507"/>
                    <a:pt x="47514" y="347797"/>
                    <a:pt x="70891" y="361323"/>
                  </a:cubicBezTo>
                  <a:lnTo>
                    <a:pt x="267884" y="475623"/>
                  </a:lnTo>
                  <a:lnTo>
                    <a:pt x="274346" y="520295"/>
                  </a:lnTo>
                  <a:cubicBezTo>
                    <a:pt x="275676" y="519628"/>
                    <a:pt x="309601" y="500102"/>
                    <a:pt x="320339" y="493815"/>
                  </a:cubicBezTo>
                  <a:cubicBezTo>
                    <a:pt x="321375" y="493339"/>
                    <a:pt x="322354" y="492768"/>
                    <a:pt x="323285" y="492101"/>
                  </a:cubicBezTo>
                  <a:lnTo>
                    <a:pt x="323285" y="492101"/>
                  </a:lnTo>
                  <a:lnTo>
                    <a:pt x="323285" y="492101"/>
                  </a:lnTo>
                  <a:cubicBezTo>
                    <a:pt x="332560" y="483709"/>
                    <a:pt x="337321" y="471413"/>
                    <a:pt x="336114" y="458954"/>
                  </a:cubicBezTo>
                  <a:lnTo>
                    <a:pt x="336114" y="215495"/>
                  </a:lnTo>
                  <a:cubicBezTo>
                    <a:pt x="336589" y="184253"/>
                    <a:pt x="317678" y="147772"/>
                    <a:pt x="294302" y="134437"/>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19"/>
            <p:cNvSpPr/>
            <p:nvPr/>
          </p:nvSpPr>
          <p:spPr>
            <a:xfrm>
              <a:off x="5848921" y="1535134"/>
              <a:ext cx="307985" cy="495867"/>
            </a:xfrm>
            <a:custGeom>
              <a:avLst/>
              <a:gdLst/>
              <a:ahLst/>
              <a:cxnLst/>
              <a:rect l="l" t="t" r="r" b="b"/>
              <a:pathLst>
                <a:path w="307985" h="495867" extrusionOk="0">
                  <a:moveTo>
                    <a:pt x="265603" y="490781"/>
                  </a:moveTo>
                  <a:lnTo>
                    <a:pt x="42288" y="361527"/>
                  </a:lnTo>
                  <a:cubicBezTo>
                    <a:pt x="18911" y="348002"/>
                    <a:pt x="0" y="311711"/>
                    <a:pt x="0" y="280469"/>
                  </a:cubicBezTo>
                  <a:lnTo>
                    <a:pt x="0" y="37105"/>
                  </a:lnTo>
                  <a:cubicBezTo>
                    <a:pt x="0" y="5864"/>
                    <a:pt x="19006" y="-8424"/>
                    <a:pt x="42288" y="5101"/>
                  </a:cubicBezTo>
                  <a:lnTo>
                    <a:pt x="265603" y="134261"/>
                  </a:lnTo>
                  <a:cubicBezTo>
                    <a:pt x="288980" y="147786"/>
                    <a:pt x="307986" y="184171"/>
                    <a:pt x="307986" y="215413"/>
                  </a:cubicBezTo>
                  <a:lnTo>
                    <a:pt x="307986" y="458682"/>
                  </a:lnTo>
                  <a:cubicBezTo>
                    <a:pt x="307986" y="489924"/>
                    <a:pt x="288980" y="504307"/>
                    <a:pt x="265603" y="490781"/>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19"/>
            <p:cNvSpPr/>
            <p:nvPr/>
          </p:nvSpPr>
          <p:spPr>
            <a:xfrm>
              <a:off x="5914777" y="1634489"/>
              <a:ext cx="176087" cy="297735"/>
            </a:xfrm>
            <a:custGeom>
              <a:avLst/>
              <a:gdLst/>
              <a:ahLst/>
              <a:cxnLst/>
              <a:rect l="l" t="t" r="r" b="b"/>
              <a:pathLst>
                <a:path w="176087" h="297735" extrusionOk="0">
                  <a:moveTo>
                    <a:pt x="0" y="28904"/>
                  </a:moveTo>
                  <a:cubicBezTo>
                    <a:pt x="0" y="15188"/>
                    <a:pt x="3896" y="6330"/>
                    <a:pt x="11593" y="2234"/>
                  </a:cubicBezTo>
                  <a:cubicBezTo>
                    <a:pt x="19291" y="-1862"/>
                    <a:pt x="29364" y="-338"/>
                    <a:pt x="41812" y="6901"/>
                  </a:cubicBezTo>
                  <a:cubicBezTo>
                    <a:pt x="54413" y="14198"/>
                    <a:pt x="64923" y="24627"/>
                    <a:pt x="72316" y="37191"/>
                  </a:cubicBezTo>
                  <a:cubicBezTo>
                    <a:pt x="79842" y="49516"/>
                    <a:pt x="83824" y="63699"/>
                    <a:pt x="83814" y="78148"/>
                  </a:cubicBezTo>
                  <a:lnTo>
                    <a:pt x="83814" y="89197"/>
                  </a:lnTo>
                  <a:cubicBezTo>
                    <a:pt x="83814" y="103009"/>
                    <a:pt x="80013" y="111867"/>
                    <a:pt x="72316" y="115867"/>
                  </a:cubicBezTo>
                  <a:cubicBezTo>
                    <a:pt x="64619" y="119868"/>
                    <a:pt x="54546" y="118153"/>
                    <a:pt x="42097" y="110914"/>
                  </a:cubicBezTo>
                  <a:cubicBezTo>
                    <a:pt x="29478" y="103647"/>
                    <a:pt x="18958" y="93208"/>
                    <a:pt x="11593" y="80625"/>
                  </a:cubicBezTo>
                  <a:cubicBezTo>
                    <a:pt x="4039" y="68338"/>
                    <a:pt x="28" y="54193"/>
                    <a:pt x="0" y="39763"/>
                  </a:cubicBezTo>
                  <a:close/>
                  <a:moveTo>
                    <a:pt x="25467" y="55479"/>
                  </a:moveTo>
                  <a:cubicBezTo>
                    <a:pt x="25467" y="61584"/>
                    <a:pt x="27035" y="67585"/>
                    <a:pt x="30029" y="72910"/>
                  </a:cubicBezTo>
                  <a:cubicBezTo>
                    <a:pt x="32784" y="78158"/>
                    <a:pt x="36975" y="82520"/>
                    <a:pt x="42097" y="85483"/>
                  </a:cubicBezTo>
                  <a:cubicBezTo>
                    <a:pt x="47039" y="88340"/>
                    <a:pt x="50935" y="88721"/>
                    <a:pt x="53881" y="86626"/>
                  </a:cubicBezTo>
                  <a:cubicBezTo>
                    <a:pt x="57226" y="83311"/>
                    <a:pt x="58841" y="78634"/>
                    <a:pt x="58252" y="73957"/>
                  </a:cubicBezTo>
                  <a:lnTo>
                    <a:pt x="58252" y="62623"/>
                  </a:lnTo>
                  <a:cubicBezTo>
                    <a:pt x="58252" y="56536"/>
                    <a:pt x="56751" y="50554"/>
                    <a:pt x="53881" y="45192"/>
                  </a:cubicBezTo>
                  <a:cubicBezTo>
                    <a:pt x="51154" y="39896"/>
                    <a:pt x="46963" y="35496"/>
                    <a:pt x="41812" y="32524"/>
                  </a:cubicBezTo>
                  <a:cubicBezTo>
                    <a:pt x="38581" y="30000"/>
                    <a:pt x="34201" y="29523"/>
                    <a:pt x="30504" y="31285"/>
                  </a:cubicBezTo>
                  <a:cubicBezTo>
                    <a:pt x="27463" y="33286"/>
                    <a:pt x="25942" y="37572"/>
                    <a:pt x="25942" y="44239"/>
                  </a:cubicBezTo>
                  <a:close/>
                  <a:moveTo>
                    <a:pt x="49509" y="221785"/>
                  </a:moveTo>
                  <a:lnTo>
                    <a:pt x="30504" y="199306"/>
                  </a:lnTo>
                  <a:lnTo>
                    <a:pt x="125532" y="78910"/>
                  </a:lnTo>
                  <a:lnTo>
                    <a:pt x="144537" y="101389"/>
                  </a:lnTo>
                  <a:close/>
                  <a:moveTo>
                    <a:pt x="92177" y="208451"/>
                  </a:moveTo>
                  <a:cubicBezTo>
                    <a:pt x="92177" y="194639"/>
                    <a:pt x="96073" y="185781"/>
                    <a:pt x="103866" y="181780"/>
                  </a:cubicBezTo>
                  <a:cubicBezTo>
                    <a:pt x="111658" y="177780"/>
                    <a:pt x="121731" y="179494"/>
                    <a:pt x="134084" y="186638"/>
                  </a:cubicBezTo>
                  <a:cubicBezTo>
                    <a:pt x="146600" y="193934"/>
                    <a:pt x="157062" y="204288"/>
                    <a:pt x="164493" y="216737"/>
                  </a:cubicBezTo>
                  <a:cubicBezTo>
                    <a:pt x="172124" y="229129"/>
                    <a:pt x="176144" y="243417"/>
                    <a:pt x="176087" y="257980"/>
                  </a:cubicBezTo>
                  <a:lnTo>
                    <a:pt x="176087" y="269030"/>
                  </a:lnTo>
                  <a:cubicBezTo>
                    <a:pt x="176087" y="282650"/>
                    <a:pt x="172286" y="291604"/>
                    <a:pt x="164683" y="295604"/>
                  </a:cubicBezTo>
                  <a:cubicBezTo>
                    <a:pt x="157081" y="299605"/>
                    <a:pt x="147008" y="297985"/>
                    <a:pt x="134369" y="290651"/>
                  </a:cubicBezTo>
                  <a:cubicBezTo>
                    <a:pt x="121693" y="283374"/>
                    <a:pt x="111145" y="272906"/>
                    <a:pt x="103770" y="260266"/>
                  </a:cubicBezTo>
                  <a:cubicBezTo>
                    <a:pt x="96282" y="248093"/>
                    <a:pt x="92272" y="234092"/>
                    <a:pt x="92177" y="219785"/>
                  </a:cubicBezTo>
                  <a:close/>
                  <a:moveTo>
                    <a:pt x="117645" y="235120"/>
                  </a:moveTo>
                  <a:cubicBezTo>
                    <a:pt x="117768" y="241178"/>
                    <a:pt x="119403" y="247103"/>
                    <a:pt x="122396" y="252361"/>
                  </a:cubicBezTo>
                  <a:cubicBezTo>
                    <a:pt x="125142" y="257657"/>
                    <a:pt x="129285" y="262105"/>
                    <a:pt x="134369" y="265219"/>
                  </a:cubicBezTo>
                  <a:cubicBezTo>
                    <a:pt x="145108" y="271506"/>
                    <a:pt x="150524" y="267696"/>
                    <a:pt x="150524" y="253885"/>
                  </a:cubicBezTo>
                  <a:lnTo>
                    <a:pt x="150524" y="242169"/>
                  </a:lnTo>
                  <a:cubicBezTo>
                    <a:pt x="150524" y="236102"/>
                    <a:pt x="148985" y="230139"/>
                    <a:pt x="146058" y="224834"/>
                  </a:cubicBezTo>
                  <a:cubicBezTo>
                    <a:pt x="143302" y="219614"/>
                    <a:pt x="139159" y="215261"/>
                    <a:pt x="134084" y="212260"/>
                  </a:cubicBezTo>
                  <a:cubicBezTo>
                    <a:pt x="130720" y="209527"/>
                    <a:pt x="126064" y="209041"/>
                    <a:pt x="122206" y="211022"/>
                  </a:cubicBezTo>
                  <a:cubicBezTo>
                    <a:pt x="118671" y="214175"/>
                    <a:pt x="116960" y="218899"/>
                    <a:pt x="117645" y="223595"/>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19"/>
            <p:cNvSpPr/>
            <p:nvPr/>
          </p:nvSpPr>
          <p:spPr>
            <a:xfrm>
              <a:off x="3825908" y="830009"/>
              <a:ext cx="336307" cy="520393"/>
            </a:xfrm>
            <a:custGeom>
              <a:avLst/>
              <a:gdLst/>
              <a:ahLst/>
              <a:cxnLst/>
              <a:rect l="l" t="t" r="r" b="b"/>
              <a:pathLst>
                <a:path w="336307" h="520393" extrusionOk="0">
                  <a:moveTo>
                    <a:pt x="294302" y="134154"/>
                  </a:moveTo>
                  <a:lnTo>
                    <a:pt x="70986" y="4900"/>
                  </a:lnTo>
                  <a:cubicBezTo>
                    <a:pt x="63640" y="-76"/>
                    <a:pt x="54403" y="-1344"/>
                    <a:pt x="45994" y="1471"/>
                  </a:cubicBezTo>
                  <a:lnTo>
                    <a:pt x="45994" y="1471"/>
                  </a:lnTo>
                  <a:cubicBezTo>
                    <a:pt x="44205" y="2253"/>
                    <a:pt x="42515" y="3245"/>
                    <a:pt x="40957" y="4424"/>
                  </a:cubicBezTo>
                  <a:lnTo>
                    <a:pt x="0" y="27951"/>
                  </a:lnTo>
                  <a:lnTo>
                    <a:pt x="28508" y="67575"/>
                  </a:lnTo>
                  <a:lnTo>
                    <a:pt x="28508" y="280268"/>
                  </a:lnTo>
                  <a:cubicBezTo>
                    <a:pt x="28508" y="311510"/>
                    <a:pt x="47514" y="347800"/>
                    <a:pt x="70796" y="361326"/>
                  </a:cubicBezTo>
                  <a:lnTo>
                    <a:pt x="267789" y="475626"/>
                  </a:lnTo>
                  <a:lnTo>
                    <a:pt x="274346" y="520393"/>
                  </a:lnTo>
                  <a:lnTo>
                    <a:pt x="320244" y="493818"/>
                  </a:lnTo>
                  <a:cubicBezTo>
                    <a:pt x="321261" y="493333"/>
                    <a:pt x="322240" y="492799"/>
                    <a:pt x="323190" y="492199"/>
                  </a:cubicBezTo>
                  <a:lnTo>
                    <a:pt x="323190" y="492199"/>
                  </a:lnTo>
                  <a:lnTo>
                    <a:pt x="323190" y="492199"/>
                  </a:lnTo>
                  <a:cubicBezTo>
                    <a:pt x="332551" y="483865"/>
                    <a:pt x="337359" y="471539"/>
                    <a:pt x="336114" y="459052"/>
                  </a:cubicBezTo>
                  <a:lnTo>
                    <a:pt x="336114" y="215212"/>
                  </a:lnTo>
                  <a:cubicBezTo>
                    <a:pt x="336684" y="183970"/>
                    <a:pt x="317679" y="147680"/>
                    <a:pt x="294302" y="134154"/>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19"/>
            <p:cNvSpPr/>
            <p:nvPr/>
          </p:nvSpPr>
          <p:spPr>
            <a:xfrm>
              <a:off x="3808424" y="856397"/>
              <a:ext cx="307985" cy="495973"/>
            </a:xfrm>
            <a:custGeom>
              <a:avLst/>
              <a:gdLst/>
              <a:ahLst/>
              <a:cxnLst/>
              <a:rect l="l" t="t" r="r" b="b"/>
              <a:pathLst>
                <a:path w="307985" h="495973" extrusionOk="0">
                  <a:moveTo>
                    <a:pt x="265698" y="490766"/>
                  </a:moveTo>
                  <a:lnTo>
                    <a:pt x="42382" y="361702"/>
                  </a:lnTo>
                  <a:cubicBezTo>
                    <a:pt x="19006" y="348177"/>
                    <a:pt x="0" y="311886"/>
                    <a:pt x="0" y="280644"/>
                  </a:cubicBezTo>
                  <a:lnTo>
                    <a:pt x="0" y="37185"/>
                  </a:lnTo>
                  <a:cubicBezTo>
                    <a:pt x="0" y="5943"/>
                    <a:pt x="19006" y="-8439"/>
                    <a:pt x="42382" y="5086"/>
                  </a:cubicBezTo>
                  <a:lnTo>
                    <a:pt x="265698" y="134340"/>
                  </a:lnTo>
                  <a:cubicBezTo>
                    <a:pt x="289075" y="147866"/>
                    <a:pt x="307986" y="184156"/>
                    <a:pt x="307986" y="215398"/>
                  </a:cubicBezTo>
                  <a:lnTo>
                    <a:pt x="307986" y="458667"/>
                  </a:lnTo>
                  <a:cubicBezTo>
                    <a:pt x="307986" y="489909"/>
                    <a:pt x="289075" y="504577"/>
                    <a:pt x="265698" y="490766"/>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19"/>
            <p:cNvSpPr/>
            <p:nvPr/>
          </p:nvSpPr>
          <p:spPr>
            <a:xfrm>
              <a:off x="3864395" y="989404"/>
              <a:ext cx="196042" cy="250697"/>
            </a:xfrm>
            <a:custGeom>
              <a:avLst/>
              <a:gdLst/>
              <a:ahLst/>
              <a:cxnLst/>
              <a:rect l="l" t="t" r="r" b="b"/>
              <a:pathLst>
                <a:path w="196042" h="250697" extrusionOk="0">
                  <a:moveTo>
                    <a:pt x="98069" y="0"/>
                  </a:moveTo>
                  <a:lnTo>
                    <a:pt x="128288" y="88487"/>
                  </a:lnTo>
                  <a:lnTo>
                    <a:pt x="196043" y="139065"/>
                  </a:lnTo>
                  <a:lnTo>
                    <a:pt x="147008" y="166021"/>
                  </a:lnTo>
                  <a:lnTo>
                    <a:pt x="158602" y="250698"/>
                  </a:lnTo>
                  <a:lnTo>
                    <a:pt x="98069" y="178879"/>
                  </a:lnTo>
                  <a:lnTo>
                    <a:pt x="37441" y="180594"/>
                  </a:lnTo>
                  <a:lnTo>
                    <a:pt x="49034" y="109252"/>
                  </a:lnTo>
                  <a:lnTo>
                    <a:pt x="0" y="25622"/>
                  </a:lnTo>
                  <a:lnTo>
                    <a:pt x="67755" y="53435"/>
                  </a:lnTo>
                  <a:lnTo>
                    <a:pt x="98069" y="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7" name="Google Shape;2327;p4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1pPr>
            <a:lvl2pPr marR="0" lvl="1"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2pPr>
            <a:lvl3pPr marR="0" lvl="2"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3pPr>
            <a:lvl4pPr marR="0" lvl="3"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4pPr>
            <a:lvl5pPr marR="0" lvl="4"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5pPr>
            <a:lvl6pPr marR="0" lvl="5"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6pPr>
            <a:lvl7pPr marR="0" lvl="6"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7pPr>
            <a:lvl8pPr marR="0" lvl="7"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8pPr>
            <a:lvl9pPr marR="0" lvl="8"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19</a:t>
            </a:fld>
            <a:endParaRPr/>
          </a:p>
        </p:txBody>
      </p:sp>
      <p:pic>
        <p:nvPicPr>
          <p:cNvPr id="2050" name="Picture 2">
            <a:extLst>
              <a:ext uri="{FF2B5EF4-FFF2-40B4-BE49-F238E27FC236}">
                <a16:creationId xmlns:a16="http://schemas.microsoft.com/office/drawing/2014/main" id="{84060FBC-7943-DBAE-AF0D-33F8508511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6692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 name="Picture 10">
            <a:extLst>
              <a:ext uri="{FF2B5EF4-FFF2-40B4-BE49-F238E27FC236}">
                <a16:creationId xmlns:a16="http://schemas.microsoft.com/office/drawing/2014/main" id="{D9F28C0C-E89B-81C6-488C-01F1D34509AB}"/>
              </a:ext>
            </a:extLst>
          </p:cNvPr>
          <p:cNvPicPr>
            <a:picLocks noChangeAspect="1"/>
          </p:cNvPicPr>
          <p:nvPr/>
        </p:nvPicPr>
        <p:blipFill>
          <a:blip r:embed="rId3"/>
          <a:stretch>
            <a:fillRect/>
          </a:stretch>
        </p:blipFill>
        <p:spPr>
          <a:xfrm>
            <a:off x="5145086" y="1033942"/>
            <a:ext cx="2189164" cy="1922088"/>
          </a:xfrm>
          <a:prstGeom prst="rect">
            <a:avLst/>
          </a:prstGeom>
        </p:spPr>
      </p:pic>
      <p:pic>
        <p:nvPicPr>
          <p:cNvPr id="1028" name="Picture 4">
            <a:extLst>
              <a:ext uri="{FF2B5EF4-FFF2-40B4-BE49-F238E27FC236}">
                <a16:creationId xmlns:a16="http://schemas.microsoft.com/office/drawing/2014/main" id="{2EF53C6A-D30C-9FD9-B5DF-BEE49D6A97D6}"/>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9961" b="89844" l="6250" r="93945">
                        <a14:foregroundMark x1="8008" y1="75586" x2="6445" y2="79492"/>
                        <a14:foregroundMark x1="93945" y1="80469" x2="91406" y2="83984"/>
                        <a14:backgroundMark x1="28906" y1="29883" x2="47656" y2="37109"/>
                        <a14:backgroundMark x1="63086" y1="32227" x2="39844" y2="39844"/>
                        <a14:backgroundMark x1="39844" y1="39844" x2="63086" y2="34961"/>
                        <a14:backgroundMark x1="63086" y1="34961" x2="58594" y2="37891"/>
                        <a14:backgroundMark x1="14063" y1="18750" x2="17188" y2="38867"/>
                        <a14:backgroundMark x1="17188" y1="38867" x2="25391" y2="54883"/>
                        <a14:backgroundMark x1="25391" y1="54883" x2="56250" y2="55469"/>
                        <a14:backgroundMark x1="56250" y1="55469" x2="74609" y2="54297"/>
                        <a14:backgroundMark x1="74609" y1="54297" x2="81445" y2="37695"/>
                        <a14:backgroundMark x1="81445" y1="37695" x2="56836" y2="23438"/>
                        <a14:backgroundMark x1="56836" y1="23438" x2="33789" y2="23438"/>
                        <a14:backgroundMark x1="33789" y1="23438" x2="64258" y2="47266"/>
                        <a14:backgroundMark x1="64258" y1="47266" x2="45703" y2="55273"/>
                        <a14:backgroundMark x1="45703" y1="55273" x2="42383" y2="58203"/>
                      </a14:backgroundRemoval>
                    </a14:imgEffect>
                  </a14:imgLayer>
                </a14:imgProps>
              </a:ext>
              <a:ext uri="{28A0092B-C50C-407E-A947-70E740481C1C}">
                <a14:useLocalDpi xmlns:a14="http://schemas.microsoft.com/office/drawing/2010/main" val="0"/>
              </a:ext>
            </a:extLst>
          </a:blip>
          <a:srcRect/>
          <a:stretch>
            <a:fillRect/>
          </a:stretch>
        </p:blipFill>
        <p:spPr bwMode="auto">
          <a:xfrm>
            <a:off x="4731634" y="559081"/>
            <a:ext cx="2963543" cy="296354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95614A57-94D4-1763-37EA-E97BEAA94CC2}"/>
              </a:ext>
            </a:extLst>
          </p:cNvPr>
          <p:cNvPicPr>
            <a:picLocks noChangeAspect="1"/>
          </p:cNvPicPr>
          <p:nvPr/>
        </p:nvPicPr>
        <p:blipFill>
          <a:blip r:embed="rId6"/>
          <a:stretch>
            <a:fillRect/>
          </a:stretch>
        </p:blipFill>
        <p:spPr>
          <a:xfrm>
            <a:off x="321524" y="1371147"/>
            <a:ext cx="2963543" cy="2500941"/>
          </a:xfrm>
          <a:prstGeom prst="rect">
            <a:avLst/>
          </a:prstGeom>
        </p:spPr>
      </p:pic>
      <p:sp>
        <p:nvSpPr>
          <p:cNvPr id="6" name="TextBox 5">
            <a:extLst>
              <a:ext uri="{FF2B5EF4-FFF2-40B4-BE49-F238E27FC236}">
                <a16:creationId xmlns:a16="http://schemas.microsoft.com/office/drawing/2014/main" id="{C2BFAE99-5D45-860D-09DC-DE930F0ED3CF}"/>
              </a:ext>
            </a:extLst>
          </p:cNvPr>
          <p:cNvSpPr txBox="1"/>
          <p:nvPr/>
        </p:nvSpPr>
        <p:spPr>
          <a:xfrm>
            <a:off x="321524" y="1033942"/>
            <a:ext cx="2963543" cy="769441"/>
          </a:xfrm>
          <a:prstGeom prst="rect">
            <a:avLst/>
          </a:prstGeom>
          <a:noFill/>
        </p:spPr>
        <p:txBody>
          <a:bodyPr wrap="square" rtlCol="0">
            <a:spAutoFit/>
          </a:bodyPr>
          <a:lstStyle/>
          <a:p>
            <a:r>
              <a:rPr lang="en-AU" sz="4400" b="1" spc="600" dirty="0">
                <a:latin typeface="Fira Sans" panose="020B0503050000020004" pitchFamily="34" charset="0"/>
              </a:rPr>
              <a:t>BRAINLY</a:t>
            </a:r>
          </a:p>
        </p:txBody>
      </p:sp>
      <p:sp>
        <p:nvSpPr>
          <p:cNvPr id="7" name="TextBox 6">
            <a:extLst>
              <a:ext uri="{FF2B5EF4-FFF2-40B4-BE49-F238E27FC236}">
                <a16:creationId xmlns:a16="http://schemas.microsoft.com/office/drawing/2014/main" id="{A03FCD6E-430A-D164-6B64-658ED504A1BC}"/>
              </a:ext>
            </a:extLst>
          </p:cNvPr>
          <p:cNvSpPr txBox="1"/>
          <p:nvPr/>
        </p:nvSpPr>
        <p:spPr>
          <a:xfrm>
            <a:off x="321524" y="1803383"/>
            <a:ext cx="2484976" cy="369332"/>
          </a:xfrm>
          <a:prstGeom prst="rect">
            <a:avLst/>
          </a:prstGeom>
          <a:noFill/>
        </p:spPr>
        <p:txBody>
          <a:bodyPr wrap="square" rtlCol="0">
            <a:spAutoFit/>
          </a:bodyPr>
          <a:lstStyle/>
          <a:p>
            <a:r>
              <a:rPr lang="en-AU" sz="1800" dirty="0">
                <a:solidFill>
                  <a:schemeClr val="bg2"/>
                </a:solidFill>
                <a:latin typeface="Roboto" panose="02000000000000000000" pitchFamily="2" charset="0"/>
                <a:ea typeface="Roboto" panose="02000000000000000000" pitchFamily="2" charset="0"/>
                <a:cs typeface="Roboto" panose="02000000000000000000" pitchFamily="2" charset="0"/>
              </a:rPr>
              <a:t>Vehicle With A Brain</a:t>
            </a:r>
          </a:p>
        </p:txBody>
      </p:sp>
      <p:pic>
        <p:nvPicPr>
          <p:cNvPr id="9" name="!!thumbnail">
            <a:extLst>
              <a:ext uri="{FF2B5EF4-FFF2-40B4-BE49-F238E27FC236}">
                <a16:creationId xmlns:a16="http://schemas.microsoft.com/office/drawing/2014/main" id="{B2AEBBCA-90E4-413F-48DC-9B54B480AE5D}"/>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4904323" y="1942648"/>
            <a:ext cx="4002610" cy="2500941"/>
          </a:xfrm>
          <a:prstGeom prst="rect">
            <a:avLst/>
          </a:prstGeom>
        </p:spPr>
      </p:pic>
      <p:sp>
        <p:nvSpPr>
          <p:cNvPr id="13" name="TextBox 12">
            <a:extLst>
              <a:ext uri="{FF2B5EF4-FFF2-40B4-BE49-F238E27FC236}">
                <a16:creationId xmlns:a16="http://schemas.microsoft.com/office/drawing/2014/main" id="{00E571D9-B893-7E74-B7F8-87249ABE8CBD}"/>
              </a:ext>
            </a:extLst>
          </p:cNvPr>
          <p:cNvSpPr txBox="1"/>
          <p:nvPr/>
        </p:nvSpPr>
        <p:spPr>
          <a:xfrm>
            <a:off x="321524" y="3971823"/>
            <a:ext cx="2484976" cy="646331"/>
          </a:xfrm>
          <a:prstGeom prst="rect">
            <a:avLst/>
          </a:prstGeom>
          <a:noFill/>
        </p:spPr>
        <p:txBody>
          <a:bodyPr wrap="square" rtlCol="0">
            <a:spAutoFit/>
          </a:bodyPr>
          <a:lstStyle/>
          <a:p>
            <a:r>
              <a:rPr lang="en-AU" sz="1800" dirty="0">
                <a:solidFill>
                  <a:schemeClr val="bg2"/>
                </a:solidFill>
                <a:latin typeface="Roboto" panose="02000000000000000000" pitchFamily="2" charset="0"/>
                <a:ea typeface="Roboto" panose="02000000000000000000" pitchFamily="2" charset="0"/>
                <a:cs typeface="Roboto" panose="02000000000000000000" pitchFamily="2" charset="0"/>
              </a:rPr>
              <a:t>Manish Pandey</a:t>
            </a:r>
          </a:p>
          <a:p>
            <a:r>
              <a:rPr lang="en-AU" sz="1800" dirty="0">
                <a:solidFill>
                  <a:schemeClr val="bg2"/>
                </a:solidFill>
                <a:latin typeface="Roboto" panose="02000000000000000000" pitchFamily="2" charset="0"/>
                <a:ea typeface="Roboto" panose="02000000000000000000" pitchFamily="2" charset="0"/>
                <a:cs typeface="Roboto" panose="02000000000000000000" pitchFamily="2" charset="0"/>
              </a:rPr>
              <a:t>Sahil Prajapati</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74992" y="2583394"/>
            <a:ext cx="4676700" cy="64746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Research &amp;</a:t>
            </a:r>
            <a:br>
              <a:rPr lang="en" dirty="0"/>
            </a:br>
            <a:r>
              <a:rPr lang="en" dirty="0"/>
              <a:t>Analysis</a:t>
            </a:r>
            <a:endParaRPr dirty="0"/>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chemeClr val="lt1"/>
                </a:solidFill>
                <a:latin typeface="Barlow"/>
                <a:ea typeface="Barlow"/>
                <a:cs typeface="Barlow"/>
                <a:sym typeface="Barlow"/>
              </a:rPr>
              <a:t>4</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0981878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25"/>
        <p:cNvGrpSpPr/>
        <p:nvPr/>
      </p:nvGrpSpPr>
      <p:grpSpPr>
        <a:xfrm>
          <a:off x="0" y="0"/>
          <a:ext cx="0" cy="0"/>
          <a:chOff x="0" y="0"/>
          <a:chExt cx="0" cy="0"/>
        </a:xfrm>
      </p:grpSpPr>
      <p:sp>
        <p:nvSpPr>
          <p:cNvPr id="1751" name="Google Shape;1751;p43"/>
          <p:cNvSpPr/>
          <p:nvPr/>
        </p:nvSpPr>
        <p:spPr>
          <a:xfrm>
            <a:off x="138676" y="1677200"/>
            <a:ext cx="2073000" cy="2137800"/>
          </a:xfrm>
          <a:prstGeom prst="roundRect">
            <a:avLst>
              <a:gd name="adj" fmla="val 50000"/>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 name="!!thumbnail">
            <a:extLst>
              <a:ext uri="{FF2B5EF4-FFF2-40B4-BE49-F238E27FC236}">
                <a16:creationId xmlns:a16="http://schemas.microsoft.com/office/drawing/2014/main" id="{032FD20D-487E-EA48-6B90-D08D7FAF3CA3}"/>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162957" y="2154679"/>
            <a:ext cx="2018595" cy="1261274"/>
          </a:xfrm>
          <a:prstGeom prst="rect">
            <a:avLst/>
          </a:prstGeom>
        </p:spPr>
      </p:pic>
      <p:sp>
        <p:nvSpPr>
          <p:cNvPr id="1726" name="Google Shape;1726;p43"/>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Feasibility Study</a:t>
            </a:r>
            <a:endParaRPr dirty="0"/>
          </a:p>
        </p:txBody>
      </p:sp>
      <p:sp>
        <p:nvSpPr>
          <p:cNvPr id="1727" name="Google Shape;1727;p43"/>
          <p:cNvSpPr/>
          <p:nvPr/>
        </p:nvSpPr>
        <p:spPr>
          <a:xfrm>
            <a:off x="7110650" y="1428525"/>
            <a:ext cx="1572600" cy="366000"/>
          </a:xfrm>
          <a:prstGeom prst="roundRect">
            <a:avLst>
              <a:gd name="adj" fmla="val 50000"/>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solidFill>
                  <a:schemeClr val="accent1"/>
                </a:solidFill>
                <a:latin typeface="Fira Sans Medium"/>
                <a:ea typeface="Fira Sans Medium"/>
                <a:cs typeface="Fira Sans Medium"/>
                <a:sym typeface="Fira Sans Medium"/>
              </a:rPr>
              <a:t>Technical</a:t>
            </a:r>
            <a:endParaRPr dirty="0">
              <a:solidFill>
                <a:schemeClr val="accent1"/>
              </a:solidFill>
              <a:latin typeface="Fira Sans"/>
              <a:ea typeface="Fira Sans"/>
              <a:cs typeface="Fira Sans"/>
              <a:sym typeface="Fira Sans"/>
            </a:endParaRPr>
          </a:p>
        </p:txBody>
      </p:sp>
      <p:cxnSp>
        <p:nvCxnSpPr>
          <p:cNvPr id="1728" name="Google Shape;1728;p43"/>
          <p:cNvCxnSpPr>
            <a:cxnSpLocks/>
            <a:stCxn id="1729" idx="3"/>
            <a:endCxn id="1727" idx="1"/>
          </p:cNvCxnSpPr>
          <p:nvPr/>
        </p:nvCxnSpPr>
        <p:spPr>
          <a:xfrm flipV="1">
            <a:off x="6332211" y="1611525"/>
            <a:ext cx="778439" cy="7400"/>
          </a:xfrm>
          <a:prstGeom prst="straightConnector1">
            <a:avLst/>
          </a:prstGeom>
          <a:noFill/>
          <a:ln w="28575" cap="flat" cmpd="sng">
            <a:solidFill>
              <a:schemeClr val="accent1"/>
            </a:solidFill>
            <a:prstDash val="solid"/>
            <a:round/>
            <a:headEnd type="none" w="med" len="med"/>
            <a:tailEnd type="none" w="med" len="med"/>
          </a:ln>
        </p:spPr>
      </p:cxnSp>
      <p:sp>
        <p:nvSpPr>
          <p:cNvPr id="1730" name="Google Shape;1730;p43"/>
          <p:cNvSpPr/>
          <p:nvPr/>
        </p:nvSpPr>
        <p:spPr>
          <a:xfrm>
            <a:off x="7110650" y="2259450"/>
            <a:ext cx="1572600" cy="366000"/>
          </a:xfrm>
          <a:prstGeom prst="roundRect">
            <a:avLst>
              <a:gd name="adj" fmla="val 50000"/>
            </a:avLst>
          </a:prstGeom>
          <a:solidFill>
            <a:schemeClr val="l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solidFill>
                  <a:schemeClr val="accent2"/>
                </a:solidFill>
                <a:latin typeface="Fira Sans Medium"/>
                <a:ea typeface="Fira Sans Medium"/>
                <a:cs typeface="Fira Sans Medium"/>
                <a:sym typeface="Fira Sans Medium"/>
              </a:rPr>
              <a:t>Economic</a:t>
            </a:r>
            <a:endParaRPr dirty="0">
              <a:solidFill>
                <a:schemeClr val="accent2"/>
              </a:solidFill>
              <a:latin typeface="Fira Sans"/>
              <a:ea typeface="Fira Sans"/>
              <a:cs typeface="Fira Sans"/>
              <a:sym typeface="Fira Sans"/>
            </a:endParaRPr>
          </a:p>
        </p:txBody>
      </p:sp>
      <p:cxnSp>
        <p:nvCxnSpPr>
          <p:cNvPr id="1731" name="Google Shape;1731;p43"/>
          <p:cNvCxnSpPr>
            <a:cxnSpLocks/>
            <a:stCxn id="1732" idx="3"/>
            <a:endCxn id="1730" idx="1"/>
          </p:cNvCxnSpPr>
          <p:nvPr/>
        </p:nvCxnSpPr>
        <p:spPr>
          <a:xfrm flipV="1">
            <a:off x="6340715" y="2442450"/>
            <a:ext cx="769935" cy="7400"/>
          </a:xfrm>
          <a:prstGeom prst="straightConnector1">
            <a:avLst/>
          </a:prstGeom>
          <a:noFill/>
          <a:ln w="28575" cap="flat" cmpd="sng">
            <a:solidFill>
              <a:schemeClr val="accent2"/>
            </a:solidFill>
            <a:prstDash val="solid"/>
            <a:round/>
            <a:headEnd type="none" w="med" len="med"/>
            <a:tailEnd type="none" w="med" len="med"/>
          </a:ln>
        </p:spPr>
      </p:cxnSp>
      <p:sp>
        <p:nvSpPr>
          <p:cNvPr id="1733" name="Google Shape;1733;p43"/>
          <p:cNvSpPr/>
          <p:nvPr/>
        </p:nvSpPr>
        <p:spPr>
          <a:xfrm>
            <a:off x="7110650" y="3090375"/>
            <a:ext cx="1572600" cy="366000"/>
          </a:xfrm>
          <a:prstGeom prst="roundRect">
            <a:avLst>
              <a:gd name="adj" fmla="val 50000"/>
            </a:avLst>
          </a:prstGeom>
          <a:solidFill>
            <a:schemeClr val="lt1"/>
          </a:solid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solidFill>
                  <a:schemeClr val="accent3"/>
                </a:solidFill>
                <a:latin typeface="Fira Sans Medium"/>
                <a:ea typeface="Fira Sans Medium"/>
                <a:cs typeface="Fira Sans Medium"/>
                <a:sym typeface="Fira Sans Medium"/>
              </a:rPr>
              <a:t>Operational</a:t>
            </a:r>
            <a:endParaRPr dirty="0">
              <a:solidFill>
                <a:schemeClr val="accent3"/>
              </a:solidFill>
              <a:latin typeface="Fira Sans"/>
              <a:ea typeface="Fira Sans"/>
              <a:cs typeface="Fira Sans"/>
              <a:sym typeface="Fira Sans"/>
            </a:endParaRPr>
          </a:p>
        </p:txBody>
      </p:sp>
      <p:cxnSp>
        <p:nvCxnSpPr>
          <p:cNvPr id="1734" name="Google Shape;1734;p43"/>
          <p:cNvCxnSpPr>
            <a:cxnSpLocks/>
            <a:stCxn id="1735" idx="3"/>
            <a:endCxn id="1733" idx="1"/>
          </p:cNvCxnSpPr>
          <p:nvPr/>
        </p:nvCxnSpPr>
        <p:spPr>
          <a:xfrm flipV="1">
            <a:off x="6332213" y="3273375"/>
            <a:ext cx="778437" cy="7400"/>
          </a:xfrm>
          <a:prstGeom prst="straightConnector1">
            <a:avLst/>
          </a:prstGeom>
          <a:noFill/>
          <a:ln w="28575" cap="flat" cmpd="sng">
            <a:solidFill>
              <a:schemeClr val="accent3"/>
            </a:solidFill>
            <a:prstDash val="solid"/>
            <a:round/>
            <a:headEnd type="none" w="med" len="med"/>
            <a:tailEnd type="none" w="med" len="med"/>
          </a:ln>
        </p:spPr>
      </p:cxnSp>
      <p:sp>
        <p:nvSpPr>
          <p:cNvPr id="1736" name="Google Shape;1736;p43"/>
          <p:cNvSpPr/>
          <p:nvPr/>
        </p:nvSpPr>
        <p:spPr>
          <a:xfrm>
            <a:off x="7110650" y="3921300"/>
            <a:ext cx="1572600" cy="366000"/>
          </a:xfrm>
          <a:prstGeom prst="roundRect">
            <a:avLst>
              <a:gd name="adj" fmla="val 5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solidFill>
                  <a:schemeClr val="accent4"/>
                </a:solidFill>
                <a:latin typeface="Fira Sans Medium"/>
                <a:ea typeface="Fira Sans Medium"/>
                <a:cs typeface="Fira Sans Medium"/>
                <a:sym typeface="Fira Sans Medium"/>
              </a:rPr>
              <a:t>Time</a:t>
            </a:r>
            <a:endParaRPr dirty="0">
              <a:solidFill>
                <a:schemeClr val="accent4"/>
              </a:solidFill>
              <a:latin typeface="Fira Sans"/>
              <a:ea typeface="Fira Sans"/>
              <a:cs typeface="Fira Sans"/>
              <a:sym typeface="Fira Sans"/>
            </a:endParaRPr>
          </a:p>
        </p:txBody>
      </p:sp>
      <p:cxnSp>
        <p:nvCxnSpPr>
          <p:cNvPr id="1737" name="Google Shape;1737;p43"/>
          <p:cNvCxnSpPr>
            <a:stCxn id="1738" idx="3"/>
            <a:endCxn id="1736" idx="1"/>
          </p:cNvCxnSpPr>
          <p:nvPr/>
        </p:nvCxnSpPr>
        <p:spPr>
          <a:xfrm rot="10800000" flipH="1">
            <a:off x="6332213" y="4104200"/>
            <a:ext cx="778500" cy="7500"/>
          </a:xfrm>
          <a:prstGeom prst="straightConnector1">
            <a:avLst/>
          </a:prstGeom>
          <a:noFill/>
          <a:ln w="28575" cap="flat" cmpd="sng">
            <a:solidFill>
              <a:schemeClr val="accent4"/>
            </a:solidFill>
            <a:prstDash val="solid"/>
            <a:round/>
            <a:headEnd type="none" w="med" len="med"/>
            <a:tailEnd type="none" w="med" len="med"/>
          </a:ln>
        </p:spPr>
      </p:cxnSp>
      <p:sp>
        <p:nvSpPr>
          <p:cNvPr id="1739" name="Google Shape;1739;p43"/>
          <p:cNvSpPr/>
          <p:nvPr/>
        </p:nvSpPr>
        <p:spPr>
          <a:xfrm>
            <a:off x="3163375" y="3815000"/>
            <a:ext cx="3314100" cy="593400"/>
          </a:xfrm>
          <a:prstGeom prst="roundRect">
            <a:avLst>
              <a:gd name="adj" fmla="val 50000"/>
            </a:avLst>
          </a:prstGeom>
          <a:solidFill>
            <a:schemeClr val="lt1"/>
          </a:solid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3"/>
          <p:cNvSpPr/>
          <p:nvPr/>
        </p:nvSpPr>
        <p:spPr>
          <a:xfrm>
            <a:off x="3163375" y="2971525"/>
            <a:ext cx="3314100" cy="593400"/>
          </a:xfrm>
          <a:prstGeom prst="roundRect">
            <a:avLst>
              <a:gd name="adj" fmla="val 50000"/>
            </a:avLst>
          </a:prstGeom>
          <a:solidFill>
            <a:schemeClr val="lt1"/>
          </a:solid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3"/>
          <p:cNvSpPr/>
          <p:nvPr/>
        </p:nvSpPr>
        <p:spPr>
          <a:xfrm>
            <a:off x="3163375" y="2153150"/>
            <a:ext cx="3314100" cy="593400"/>
          </a:xfrm>
          <a:prstGeom prst="roundRect">
            <a:avLst>
              <a:gd name="adj" fmla="val 50000"/>
            </a:avLst>
          </a:prstGeom>
          <a:solidFill>
            <a:schemeClr val="lt1"/>
          </a:solid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3"/>
          <p:cNvSpPr/>
          <p:nvPr/>
        </p:nvSpPr>
        <p:spPr>
          <a:xfrm>
            <a:off x="3163375" y="1322275"/>
            <a:ext cx="3314100" cy="593400"/>
          </a:xfrm>
          <a:prstGeom prst="roundRect">
            <a:avLst>
              <a:gd name="adj" fmla="val 50000"/>
            </a:avLst>
          </a:prstGeom>
          <a:solidFill>
            <a:schemeClr val="lt1"/>
          </a:solid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3754075" y="1413875"/>
            <a:ext cx="2578136" cy="410100"/>
          </a:xfrm>
          <a:prstGeom prst="rect">
            <a:avLst/>
          </a:prstGeom>
          <a:noFill/>
          <a:ln>
            <a:noFill/>
          </a:ln>
        </p:spPr>
        <p:txBody>
          <a:bodyPr spcFirstLastPara="1" wrap="square" lIns="548625" tIns="91425" rIns="182875" bIns="91425" anchor="ctr" anchorCtr="0">
            <a:noAutofit/>
          </a:bodyPr>
          <a:lstStyle/>
          <a:p>
            <a:pPr marL="0" lvl="0" indent="0" algn="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Python, Arduino IDE and all hardware are easy to come across</a:t>
            </a:r>
            <a:endParaRPr sz="1200" dirty="0">
              <a:solidFill>
                <a:schemeClr val="dk1"/>
              </a:solidFill>
              <a:latin typeface="Roboto"/>
              <a:ea typeface="Roboto"/>
              <a:cs typeface="Roboto"/>
              <a:sym typeface="Roboto"/>
            </a:endParaRPr>
          </a:p>
        </p:txBody>
      </p:sp>
      <p:cxnSp>
        <p:nvCxnSpPr>
          <p:cNvPr id="1743" name="Google Shape;1743;p43"/>
          <p:cNvCxnSpPr/>
          <p:nvPr/>
        </p:nvCxnSpPr>
        <p:spPr>
          <a:xfrm rot="10800000" flipH="1">
            <a:off x="1496563" y="1535213"/>
            <a:ext cx="1666800" cy="1330500"/>
          </a:xfrm>
          <a:prstGeom prst="straightConnector1">
            <a:avLst/>
          </a:prstGeom>
          <a:noFill/>
          <a:ln w="28575" cap="flat" cmpd="sng">
            <a:solidFill>
              <a:schemeClr val="accent1"/>
            </a:solidFill>
            <a:prstDash val="solid"/>
            <a:round/>
            <a:headEnd type="none" w="med" len="med"/>
            <a:tailEnd type="none" w="med" len="med"/>
          </a:ln>
        </p:spPr>
      </p:cxnSp>
      <p:sp>
        <p:nvSpPr>
          <p:cNvPr id="1744" name="Google Shape;1744;p43"/>
          <p:cNvSpPr/>
          <p:nvPr/>
        </p:nvSpPr>
        <p:spPr>
          <a:xfrm>
            <a:off x="3061675" y="1272725"/>
            <a:ext cx="692400" cy="692400"/>
          </a:xfrm>
          <a:prstGeom prst="ellipse">
            <a:avLst/>
          </a:prstGeom>
          <a:solidFill>
            <a:schemeClr val="lt1"/>
          </a:solidFill>
          <a:ln w="28575" cap="flat" cmpd="sng">
            <a:solidFill>
              <a:schemeClr val="accen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2000" b="1">
                <a:solidFill>
                  <a:schemeClr val="accent1"/>
                </a:solidFill>
                <a:latin typeface="Fira Sans"/>
                <a:ea typeface="Fira Sans"/>
                <a:cs typeface="Fira Sans"/>
                <a:sym typeface="Fira Sans"/>
              </a:rPr>
              <a:t>01</a:t>
            </a:r>
            <a:endParaRPr sz="2000" b="1">
              <a:solidFill>
                <a:schemeClr val="accent1"/>
              </a:solidFill>
              <a:latin typeface="Fira Sans"/>
              <a:ea typeface="Fira Sans"/>
              <a:cs typeface="Fira Sans"/>
              <a:sym typeface="Fira Sans"/>
            </a:endParaRPr>
          </a:p>
        </p:txBody>
      </p:sp>
      <p:sp>
        <p:nvSpPr>
          <p:cNvPr id="1732" name="Google Shape;1732;p43"/>
          <p:cNvSpPr/>
          <p:nvPr/>
        </p:nvSpPr>
        <p:spPr>
          <a:xfrm>
            <a:off x="3754075" y="2244800"/>
            <a:ext cx="2586640" cy="410100"/>
          </a:xfrm>
          <a:prstGeom prst="rect">
            <a:avLst/>
          </a:prstGeom>
          <a:noFill/>
          <a:ln>
            <a:noFill/>
          </a:ln>
        </p:spPr>
        <p:txBody>
          <a:bodyPr spcFirstLastPara="1" wrap="square" lIns="548625" tIns="91425" rIns="182875" bIns="91425" anchor="ctr" anchorCtr="0">
            <a:noAutofit/>
          </a:bodyPr>
          <a:lstStyle/>
          <a:p>
            <a:pPr marL="0" lvl="0" indent="0" algn="r" rtl="0">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Project can be completed with minimal possible cost</a:t>
            </a:r>
            <a:endParaRPr sz="1200" dirty="0">
              <a:solidFill>
                <a:schemeClr val="dk1"/>
              </a:solidFill>
              <a:latin typeface="Roboto"/>
              <a:ea typeface="Roboto"/>
              <a:cs typeface="Roboto"/>
              <a:sym typeface="Roboto"/>
            </a:endParaRPr>
          </a:p>
        </p:txBody>
      </p:sp>
      <p:cxnSp>
        <p:nvCxnSpPr>
          <p:cNvPr id="1745" name="Google Shape;1745;p43"/>
          <p:cNvCxnSpPr/>
          <p:nvPr/>
        </p:nvCxnSpPr>
        <p:spPr>
          <a:xfrm rot="10800000" flipH="1">
            <a:off x="1496563" y="2449838"/>
            <a:ext cx="1565100" cy="420600"/>
          </a:xfrm>
          <a:prstGeom prst="straightConnector1">
            <a:avLst/>
          </a:prstGeom>
          <a:noFill/>
          <a:ln w="28575" cap="flat" cmpd="sng">
            <a:solidFill>
              <a:schemeClr val="accent2"/>
            </a:solidFill>
            <a:prstDash val="solid"/>
            <a:round/>
            <a:headEnd type="none" w="med" len="med"/>
            <a:tailEnd type="none" w="med" len="med"/>
          </a:ln>
        </p:spPr>
      </p:cxnSp>
      <p:sp>
        <p:nvSpPr>
          <p:cNvPr id="1746" name="Google Shape;1746;p43"/>
          <p:cNvSpPr/>
          <p:nvPr/>
        </p:nvSpPr>
        <p:spPr>
          <a:xfrm>
            <a:off x="3061675" y="2103650"/>
            <a:ext cx="692400" cy="692400"/>
          </a:xfrm>
          <a:prstGeom prst="ellipse">
            <a:avLst/>
          </a:prstGeom>
          <a:solidFill>
            <a:schemeClr val="lt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2000" b="1">
                <a:solidFill>
                  <a:schemeClr val="accent2"/>
                </a:solidFill>
                <a:latin typeface="Fira Sans"/>
                <a:ea typeface="Fira Sans"/>
                <a:cs typeface="Fira Sans"/>
                <a:sym typeface="Fira Sans"/>
              </a:rPr>
              <a:t>02</a:t>
            </a:r>
            <a:endParaRPr sz="2000" b="1">
              <a:solidFill>
                <a:schemeClr val="accent2"/>
              </a:solidFill>
              <a:latin typeface="Fira Sans"/>
              <a:ea typeface="Fira Sans"/>
              <a:cs typeface="Fira Sans"/>
              <a:sym typeface="Fira Sans"/>
            </a:endParaRPr>
          </a:p>
        </p:txBody>
      </p:sp>
      <p:sp>
        <p:nvSpPr>
          <p:cNvPr id="1735" name="Google Shape;1735;p43"/>
          <p:cNvSpPr/>
          <p:nvPr/>
        </p:nvSpPr>
        <p:spPr>
          <a:xfrm>
            <a:off x="3754075" y="3075725"/>
            <a:ext cx="2578138" cy="410100"/>
          </a:xfrm>
          <a:prstGeom prst="rect">
            <a:avLst/>
          </a:prstGeom>
          <a:noFill/>
          <a:ln>
            <a:noFill/>
          </a:ln>
        </p:spPr>
        <p:txBody>
          <a:bodyPr spcFirstLastPara="1" wrap="square" lIns="548625" tIns="91425" rIns="182875" bIns="91425" anchor="ctr" anchorCtr="0">
            <a:noAutofit/>
          </a:bodyPr>
          <a:lstStyle/>
          <a:p>
            <a:pPr marL="0" lvl="0" indent="0" algn="r" rtl="0">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Just a click of button and the project will run (or should I say drive)</a:t>
            </a:r>
            <a:endParaRPr sz="1200" dirty="0">
              <a:solidFill>
                <a:schemeClr val="dk1"/>
              </a:solidFill>
              <a:latin typeface="Roboto"/>
              <a:ea typeface="Roboto"/>
              <a:cs typeface="Roboto"/>
              <a:sym typeface="Roboto"/>
            </a:endParaRPr>
          </a:p>
        </p:txBody>
      </p:sp>
      <p:cxnSp>
        <p:nvCxnSpPr>
          <p:cNvPr id="1747" name="Google Shape;1747;p43"/>
          <p:cNvCxnSpPr/>
          <p:nvPr/>
        </p:nvCxnSpPr>
        <p:spPr>
          <a:xfrm>
            <a:off x="1496563" y="2870663"/>
            <a:ext cx="1565100" cy="410100"/>
          </a:xfrm>
          <a:prstGeom prst="straightConnector1">
            <a:avLst/>
          </a:prstGeom>
          <a:noFill/>
          <a:ln w="28575" cap="flat" cmpd="sng">
            <a:solidFill>
              <a:schemeClr val="accent3"/>
            </a:solidFill>
            <a:prstDash val="solid"/>
            <a:round/>
            <a:headEnd type="none" w="med" len="med"/>
            <a:tailEnd type="none" w="med" len="med"/>
          </a:ln>
        </p:spPr>
      </p:cxnSp>
      <p:sp>
        <p:nvSpPr>
          <p:cNvPr id="1748" name="Google Shape;1748;p43"/>
          <p:cNvSpPr/>
          <p:nvPr/>
        </p:nvSpPr>
        <p:spPr>
          <a:xfrm>
            <a:off x="3061675" y="2934575"/>
            <a:ext cx="692400" cy="692400"/>
          </a:xfrm>
          <a:prstGeom prst="ellipse">
            <a:avLst/>
          </a:prstGeom>
          <a:solidFill>
            <a:schemeClr val="lt1"/>
          </a:solidFill>
          <a:ln w="28575" cap="flat" cmpd="sng">
            <a:solidFill>
              <a:schemeClr val="accent3"/>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2000" b="1">
                <a:solidFill>
                  <a:schemeClr val="accent3"/>
                </a:solidFill>
                <a:latin typeface="Fira Sans"/>
                <a:ea typeface="Fira Sans"/>
                <a:cs typeface="Fira Sans"/>
                <a:sym typeface="Fira Sans"/>
              </a:rPr>
              <a:t>03</a:t>
            </a:r>
            <a:endParaRPr sz="2000" b="1">
              <a:solidFill>
                <a:schemeClr val="accent3"/>
              </a:solidFill>
              <a:latin typeface="Fira Sans"/>
              <a:ea typeface="Fira Sans"/>
              <a:cs typeface="Fira Sans"/>
              <a:sym typeface="Fira Sans"/>
            </a:endParaRPr>
          </a:p>
        </p:txBody>
      </p:sp>
      <p:sp>
        <p:nvSpPr>
          <p:cNvPr id="1738" name="Google Shape;1738;p43"/>
          <p:cNvSpPr/>
          <p:nvPr/>
        </p:nvSpPr>
        <p:spPr>
          <a:xfrm>
            <a:off x="3989813" y="3901400"/>
            <a:ext cx="2342400" cy="420600"/>
          </a:xfrm>
          <a:prstGeom prst="rect">
            <a:avLst/>
          </a:prstGeom>
          <a:noFill/>
          <a:ln>
            <a:noFill/>
          </a:ln>
        </p:spPr>
        <p:txBody>
          <a:bodyPr spcFirstLastPara="1" wrap="square" lIns="548625" tIns="91425" rIns="182875" bIns="91425" anchor="ctr" anchorCtr="0">
            <a:noAutofit/>
          </a:bodyPr>
          <a:lstStyle/>
          <a:p>
            <a:pPr marL="0" lvl="0" indent="0" algn="r" rtl="0">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The model can be built and trained in span of ~8 weeks</a:t>
            </a:r>
            <a:endParaRPr sz="1200" dirty="0">
              <a:solidFill>
                <a:schemeClr val="dk1"/>
              </a:solidFill>
              <a:latin typeface="Roboto"/>
              <a:ea typeface="Roboto"/>
              <a:cs typeface="Roboto"/>
              <a:sym typeface="Roboto"/>
            </a:endParaRPr>
          </a:p>
        </p:txBody>
      </p:sp>
      <p:cxnSp>
        <p:nvCxnSpPr>
          <p:cNvPr id="1749" name="Google Shape;1749;p43"/>
          <p:cNvCxnSpPr/>
          <p:nvPr/>
        </p:nvCxnSpPr>
        <p:spPr>
          <a:xfrm>
            <a:off x="1491763" y="2865488"/>
            <a:ext cx="1569900" cy="1246200"/>
          </a:xfrm>
          <a:prstGeom prst="straightConnector1">
            <a:avLst/>
          </a:prstGeom>
          <a:noFill/>
          <a:ln w="28575" cap="flat" cmpd="sng">
            <a:solidFill>
              <a:schemeClr val="accent4"/>
            </a:solidFill>
            <a:prstDash val="solid"/>
            <a:round/>
            <a:headEnd type="none" w="med" len="med"/>
            <a:tailEnd type="none" w="med" len="med"/>
          </a:ln>
        </p:spPr>
      </p:cxnSp>
      <p:sp>
        <p:nvSpPr>
          <p:cNvPr id="1750" name="Google Shape;1750;p43"/>
          <p:cNvSpPr/>
          <p:nvPr/>
        </p:nvSpPr>
        <p:spPr>
          <a:xfrm>
            <a:off x="3061675" y="3765500"/>
            <a:ext cx="692400" cy="692400"/>
          </a:xfrm>
          <a:prstGeom prst="ellipse">
            <a:avLst/>
          </a:prstGeom>
          <a:solidFill>
            <a:schemeClr val="lt1"/>
          </a:solidFill>
          <a:ln w="28575" cap="flat" cmpd="sng">
            <a:solidFill>
              <a:schemeClr val="accent4"/>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2000" b="1">
                <a:solidFill>
                  <a:schemeClr val="accent4"/>
                </a:solidFill>
                <a:latin typeface="Fira Sans"/>
                <a:ea typeface="Fira Sans"/>
                <a:cs typeface="Fira Sans"/>
                <a:sym typeface="Fira Sans"/>
              </a:rPr>
              <a:t>04</a:t>
            </a:r>
            <a:endParaRPr sz="2000" b="1">
              <a:solidFill>
                <a:schemeClr val="accent4"/>
              </a:solidFill>
              <a:latin typeface="Fira Sans"/>
              <a:ea typeface="Fira Sans"/>
              <a:cs typeface="Fira Sans"/>
              <a:sym typeface="Fira Sans"/>
            </a:endParaRPr>
          </a:p>
        </p:txBody>
      </p:sp>
    </p:spTree>
    <p:extLst>
      <p:ext uri="{BB962C8B-B14F-4D97-AF65-F5344CB8AC3E}">
        <p14:creationId xmlns:p14="http://schemas.microsoft.com/office/powerpoint/2010/main" val="1137179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grpSp>
        <p:nvGrpSpPr>
          <p:cNvPr id="3" name="Laptop">
            <a:extLst>
              <a:ext uri="{FF2B5EF4-FFF2-40B4-BE49-F238E27FC236}">
                <a16:creationId xmlns:a16="http://schemas.microsoft.com/office/drawing/2014/main" id="{F34DAF98-E3A7-67A7-3B88-AC7799ACB786}"/>
              </a:ext>
            </a:extLst>
          </p:cNvPr>
          <p:cNvGrpSpPr/>
          <p:nvPr/>
        </p:nvGrpSpPr>
        <p:grpSpPr>
          <a:xfrm>
            <a:off x="25599" y="1047117"/>
            <a:ext cx="2758771" cy="2758771"/>
            <a:chOff x="3407384" y="2445206"/>
            <a:chExt cx="2377587" cy="2377587"/>
          </a:xfrm>
        </p:grpSpPr>
        <p:pic>
          <p:nvPicPr>
            <p:cNvPr id="4" name="Picture 3">
              <a:extLst>
                <a:ext uri="{FF2B5EF4-FFF2-40B4-BE49-F238E27FC236}">
                  <a16:creationId xmlns:a16="http://schemas.microsoft.com/office/drawing/2014/main" id="{E1E82221-C8DA-D447-51EB-12C1674D47F3}"/>
                </a:ext>
              </a:extLst>
            </p:cNvPr>
            <p:cNvPicPr>
              <a:picLocks noChangeAspect="1"/>
            </p:cNvPicPr>
            <p:nvPr/>
          </p:nvPicPr>
          <p:blipFill>
            <a:blip r:embed="rId3"/>
            <a:stretch>
              <a:fillRect/>
            </a:stretch>
          </p:blipFill>
          <p:spPr>
            <a:xfrm>
              <a:off x="3682456" y="2795259"/>
              <a:ext cx="1845077" cy="1619980"/>
            </a:xfrm>
            <a:prstGeom prst="rect">
              <a:avLst/>
            </a:prstGeom>
          </p:spPr>
        </p:pic>
        <p:pic>
          <p:nvPicPr>
            <p:cNvPr id="5" name="Picture 4">
              <a:extLst>
                <a:ext uri="{FF2B5EF4-FFF2-40B4-BE49-F238E27FC236}">
                  <a16:creationId xmlns:a16="http://schemas.microsoft.com/office/drawing/2014/main" id="{08732867-D9A0-89C4-1C1A-92E01E61BAC8}"/>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9961" b="89844" l="6250" r="93945">
                          <a14:foregroundMark x1="8008" y1="75586" x2="6445" y2="79492"/>
                          <a14:foregroundMark x1="93945" y1="80469" x2="91406" y2="83984"/>
                          <a14:backgroundMark x1="28906" y1="29883" x2="47656" y2="37109"/>
                          <a14:backgroundMark x1="63086" y1="32227" x2="39844" y2="39844"/>
                          <a14:backgroundMark x1="39844" y1="39844" x2="63086" y2="34961"/>
                          <a14:backgroundMark x1="63086" y1="34961" x2="58594" y2="37891"/>
                          <a14:backgroundMark x1="14063" y1="18750" x2="17188" y2="38867"/>
                          <a14:backgroundMark x1="17188" y1="38867" x2="25391" y2="54883"/>
                          <a14:backgroundMark x1="25391" y1="54883" x2="56250" y2="55469"/>
                          <a14:backgroundMark x1="56250" y1="55469" x2="74609" y2="54297"/>
                          <a14:backgroundMark x1="74609" y1="54297" x2="81445" y2="37695"/>
                          <a14:backgroundMark x1="81445" y1="37695" x2="56836" y2="23438"/>
                          <a14:backgroundMark x1="56836" y1="23438" x2="33789" y2="23438"/>
                          <a14:backgroundMark x1="33789" y1="23438" x2="64258" y2="47266"/>
                          <a14:backgroundMark x1="64258" y1="47266" x2="45703" y2="55273"/>
                          <a14:backgroundMark x1="45703" y1="55273" x2="42383" y2="58203"/>
                        </a14:backgroundRemoval>
                      </a14:imgEffect>
                    </a14:imgLayer>
                  </a14:imgProps>
                </a:ext>
                <a:ext uri="{28A0092B-C50C-407E-A947-70E740481C1C}">
                  <a14:useLocalDpi xmlns:a14="http://schemas.microsoft.com/office/drawing/2010/main" val="0"/>
                </a:ext>
              </a:extLst>
            </a:blip>
            <a:srcRect/>
            <a:stretch>
              <a:fillRect/>
            </a:stretch>
          </p:blipFill>
          <p:spPr bwMode="auto">
            <a:xfrm>
              <a:off x="3407384" y="2445206"/>
              <a:ext cx="2377587" cy="2377587"/>
            </a:xfrm>
            <a:prstGeom prst="rect">
              <a:avLst/>
            </a:prstGeom>
            <a:noFill/>
            <a:extLst>
              <a:ext uri="{909E8E84-426E-40DD-AFC4-6F175D3DCCD1}">
                <a14:hiddenFill xmlns:a14="http://schemas.microsoft.com/office/drawing/2010/main">
                  <a:solidFill>
                    <a:srgbClr val="FFFFFF"/>
                  </a:solidFill>
                </a14:hiddenFill>
              </a:ext>
            </a:extLst>
          </p:spPr>
        </p:pic>
      </p:grpSp>
      <p:sp>
        <p:nvSpPr>
          <p:cNvPr id="476" name="Google Shape;476;p32"/>
          <p:cNvSpPr/>
          <p:nvPr/>
        </p:nvSpPr>
        <p:spPr>
          <a:xfrm>
            <a:off x="3495100" y="1171850"/>
            <a:ext cx="5191800" cy="7227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4572000" y="2107375"/>
            <a:ext cx="4114800" cy="7227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4572000" y="3041455"/>
            <a:ext cx="4114800" cy="7227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3495100" y="3975525"/>
            <a:ext cx="5191800" cy="7227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dirty="0">
                <a:solidFill>
                  <a:schemeClr val="dk1"/>
                </a:solidFill>
              </a:rPr>
              <a:t>SWOT Analysis</a:t>
            </a:r>
            <a:endParaRPr dirty="0">
              <a:solidFill>
                <a:schemeClr val="dk1"/>
              </a:solidFill>
            </a:endParaRPr>
          </a:p>
          <a:p>
            <a:pPr marL="0" lvl="0" indent="0" algn="ctr" rtl="0">
              <a:spcBef>
                <a:spcPts val="0"/>
              </a:spcBef>
              <a:spcAft>
                <a:spcPts val="0"/>
              </a:spcAft>
              <a:buNone/>
            </a:pPr>
            <a:endParaRPr dirty="0">
              <a:solidFill>
                <a:schemeClr val="dk1"/>
              </a:solidFill>
            </a:endParaRPr>
          </a:p>
        </p:txBody>
      </p:sp>
      <p:grpSp>
        <p:nvGrpSpPr>
          <p:cNvPr id="481" name="Google Shape;481;p32"/>
          <p:cNvGrpSpPr/>
          <p:nvPr/>
        </p:nvGrpSpPr>
        <p:grpSpPr>
          <a:xfrm>
            <a:off x="6210596" y="1205233"/>
            <a:ext cx="2476683" cy="622701"/>
            <a:chOff x="5990700" y="1272350"/>
            <a:chExt cx="2696150" cy="622701"/>
          </a:xfrm>
        </p:grpSpPr>
        <p:sp>
          <p:nvSpPr>
            <p:cNvPr id="482" name="Google Shape;482;p32"/>
            <p:cNvSpPr txBox="1"/>
            <p:nvPr/>
          </p:nvSpPr>
          <p:spPr>
            <a:xfrm>
              <a:off x="6951950" y="1272350"/>
              <a:ext cx="1734900" cy="252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3"/>
                  </a:solidFill>
                  <a:latin typeface="Fira Sans"/>
                  <a:ea typeface="Fira Sans"/>
                  <a:cs typeface="Fira Sans"/>
                  <a:sym typeface="Fira Sans"/>
                </a:rPr>
                <a:t>Strength</a:t>
              </a:r>
              <a:endParaRPr b="1" dirty="0">
                <a:solidFill>
                  <a:schemeClr val="accent3"/>
                </a:solidFill>
                <a:latin typeface="Fira Sans"/>
                <a:ea typeface="Fira Sans"/>
                <a:cs typeface="Fira Sans"/>
                <a:sym typeface="Fira Sans"/>
              </a:endParaRPr>
            </a:p>
          </p:txBody>
        </p:sp>
        <p:sp>
          <p:nvSpPr>
            <p:cNvPr id="483" name="Google Shape;483;p32"/>
            <p:cNvSpPr txBox="1"/>
            <p:nvPr/>
          </p:nvSpPr>
          <p:spPr>
            <a:xfrm>
              <a:off x="5990700" y="1523651"/>
              <a:ext cx="2696100" cy="371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rgbClr val="000000"/>
                  </a:solidFill>
                  <a:latin typeface="Roboto"/>
                  <a:ea typeface="Roboto"/>
                  <a:cs typeface="Roboto"/>
                  <a:sym typeface="Roboto"/>
                </a:rPr>
                <a:t>Every piece of technology used is easy to come by</a:t>
              </a:r>
              <a:endParaRPr sz="1200" dirty="0">
                <a:solidFill>
                  <a:srgbClr val="000000"/>
                </a:solidFill>
                <a:latin typeface="Roboto"/>
                <a:ea typeface="Roboto"/>
                <a:cs typeface="Roboto"/>
                <a:sym typeface="Roboto"/>
              </a:endParaRPr>
            </a:p>
          </p:txBody>
        </p:sp>
      </p:grpSp>
      <p:grpSp>
        <p:nvGrpSpPr>
          <p:cNvPr id="484" name="Google Shape;484;p32"/>
          <p:cNvGrpSpPr/>
          <p:nvPr/>
        </p:nvGrpSpPr>
        <p:grpSpPr>
          <a:xfrm>
            <a:off x="6210596" y="2124056"/>
            <a:ext cx="2476683" cy="622691"/>
            <a:chOff x="5990700" y="2191173"/>
            <a:chExt cx="2696150" cy="622691"/>
          </a:xfrm>
        </p:grpSpPr>
        <p:sp>
          <p:nvSpPr>
            <p:cNvPr id="485" name="Google Shape;485;p32"/>
            <p:cNvSpPr txBox="1"/>
            <p:nvPr/>
          </p:nvSpPr>
          <p:spPr>
            <a:xfrm>
              <a:off x="6951950" y="2191173"/>
              <a:ext cx="1734900" cy="252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4"/>
                  </a:solidFill>
                  <a:latin typeface="Fira Sans"/>
                  <a:ea typeface="Fira Sans"/>
                  <a:cs typeface="Fira Sans"/>
                  <a:sym typeface="Fira Sans"/>
                </a:rPr>
                <a:t>Weakness</a:t>
              </a:r>
              <a:endParaRPr b="1" dirty="0">
                <a:solidFill>
                  <a:schemeClr val="accent4"/>
                </a:solidFill>
                <a:latin typeface="Fira Sans"/>
                <a:ea typeface="Fira Sans"/>
                <a:cs typeface="Fira Sans"/>
                <a:sym typeface="Fira Sans"/>
              </a:endParaRPr>
            </a:p>
          </p:txBody>
        </p:sp>
        <p:sp>
          <p:nvSpPr>
            <p:cNvPr id="486" name="Google Shape;486;p32"/>
            <p:cNvSpPr txBox="1"/>
            <p:nvPr/>
          </p:nvSpPr>
          <p:spPr>
            <a:xfrm>
              <a:off x="5990700" y="2442464"/>
              <a:ext cx="2696100" cy="371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rgbClr val="000000"/>
                  </a:solidFill>
                  <a:latin typeface="Roboto"/>
                  <a:ea typeface="Roboto"/>
                  <a:cs typeface="Roboto"/>
                  <a:sym typeface="Roboto"/>
                </a:rPr>
                <a:t>We have to learn new technology and integrate it in less time</a:t>
              </a:r>
              <a:endParaRPr sz="1200" dirty="0">
                <a:solidFill>
                  <a:srgbClr val="000000"/>
                </a:solidFill>
                <a:latin typeface="Roboto"/>
                <a:ea typeface="Roboto"/>
                <a:cs typeface="Roboto"/>
                <a:sym typeface="Roboto"/>
              </a:endParaRPr>
            </a:p>
          </p:txBody>
        </p:sp>
      </p:grpSp>
      <p:grpSp>
        <p:nvGrpSpPr>
          <p:cNvPr id="487" name="Google Shape;487;p32"/>
          <p:cNvGrpSpPr/>
          <p:nvPr/>
        </p:nvGrpSpPr>
        <p:grpSpPr>
          <a:xfrm>
            <a:off x="6210596" y="3042885"/>
            <a:ext cx="2476683" cy="685885"/>
            <a:chOff x="5990700" y="3110002"/>
            <a:chExt cx="2696150" cy="685885"/>
          </a:xfrm>
        </p:grpSpPr>
        <p:sp>
          <p:nvSpPr>
            <p:cNvPr id="488" name="Google Shape;488;p32"/>
            <p:cNvSpPr txBox="1"/>
            <p:nvPr/>
          </p:nvSpPr>
          <p:spPr>
            <a:xfrm>
              <a:off x="6951950" y="3110002"/>
              <a:ext cx="1734900" cy="252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2"/>
                  </a:solidFill>
                  <a:latin typeface="Fira Sans"/>
                  <a:ea typeface="Fira Sans"/>
                  <a:cs typeface="Fira Sans"/>
                  <a:sym typeface="Fira Sans"/>
                </a:rPr>
                <a:t>Opportunity</a:t>
              </a:r>
              <a:endParaRPr b="1" dirty="0">
                <a:solidFill>
                  <a:schemeClr val="accent2"/>
                </a:solidFill>
                <a:latin typeface="Fira Sans"/>
                <a:ea typeface="Fira Sans"/>
                <a:cs typeface="Fira Sans"/>
                <a:sym typeface="Fira Sans"/>
              </a:endParaRPr>
            </a:p>
          </p:txBody>
        </p:sp>
        <p:sp>
          <p:nvSpPr>
            <p:cNvPr id="489" name="Google Shape;489;p32"/>
            <p:cNvSpPr txBox="1"/>
            <p:nvPr/>
          </p:nvSpPr>
          <p:spPr>
            <a:xfrm>
              <a:off x="5990700" y="3359087"/>
              <a:ext cx="2696100" cy="436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rgbClr val="000000"/>
                  </a:solidFill>
                  <a:latin typeface="Roboto"/>
                  <a:ea typeface="Roboto"/>
                  <a:cs typeface="Roboto"/>
                  <a:sym typeface="Roboto"/>
                </a:rPr>
                <a:t>Skill development and learning new technology</a:t>
              </a:r>
              <a:endParaRPr sz="1200" dirty="0">
                <a:solidFill>
                  <a:srgbClr val="000000"/>
                </a:solidFill>
                <a:latin typeface="Roboto"/>
                <a:ea typeface="Roboto"/>
                <a:cs typeface="Roboto"/>
                <a:sym typeface="Roboto"/>
              </a:endParaRPr>
            </a:p>
          </p:txBody>
        </p:sp>
      </p:grpSp>
      <p:grpSp>
        <p:nvGrpSpPr>
          <p:cNvPr id="490" name="Google Shape;490;p32"/>
          <p:cNvGrpSpPr/>
          <p:nvPr/>
        </p:nvGrpSpPr>
        <p:grpSpPr>
          <a:xfrm>
            <a:off x="6210596" y="3975557"/>
            <a:ext cx="2476637" cy="689389"/>
            <a:chOff x="5990700" y="4042674"/>
            <a:chExt cx="2696100" cy="689389"/>
          </a:xfrm>
        </p:grpSpPr>
        <p:sp>
          <p:nvSpPr>
            <p:cNvPr id="491" name="Google Shape;491;p32"/>
            <p:cNvSpPr txBox="1"/>
            <p:nvPr/>
          </p:nvSpPr>
          <p:spPr>
            <a:xfrm>
              <a:off x="7042487" y="4042674"/>
              <a:ext cx="1644300" cy="252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1"/>
                  </a:solidFill>
                  <a:latin typeface="Fira Sans"/>
                  <a:ea typeface="Fira Sans"/>
                  <a:cs typeface="Fira Sans"/>
                  <a:sym typeface="Fira Sans"/>
                </a:rPr>
                <a:t>Threats</a:t>
              </a:r>
              <a:endParaRPr b="1" dirty="0">
                <a:solidFill>
                  <a:schemeClr val="accent1"/>
                </a:solidFill>
                <a:latin typeface="Fira Sans"/>
                <a:ea typeface="Fira Sans"/>
                <a:cs typeface="Fira Sans"/>
                <a:sym typeface="Fira Sans"/>
              </a:endParaRPr>
            </a:p>
          </p:txBody>
        </p:sp>
        <p:sp>
          <p:nvSpPr>
            <p:cNvPr id="492" name="Google Shape;492;p32"/>
            <p:cNvSpPr txBox="1"/>
            <p:nvPr/>
          </p:nvSpPr>
          <p:spPr>
            <a:xfrm>
              <a:off x="5990700" y="4295263"/>
              <a:ext cx="2696100" cy="436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dirty="0">
                  <a:solidFill>
                    <a:srgbClr val="000000"/>
                  </a:solidFill>
                  <a:latin typeface="Roboto"/>
                  <a:ea typeface="Roboto"/>
                  <a:cs typeface="Roboto"/>
                  <a:sym typeface="Roboto"/>
                </a:rPr>
                <a:t>System failure and AI Bug</a:t>
              </a:r>
              <a:endParaRPr sz="1200" dirty="0">
                <a:solidFill>
                  <a:srgbClr val="000000"/>
                </a:solidFill>
                <a:latin typeface="Roboto"/>
                <a:ea typeface="Roboto"/>
                <a:cs typeface="Roboto"/>
                <a:sym typeface="Roboto"/>
              </a:endParaRPr>
            </a:p>
          </p:txBody>
        </p:sp>
      </p:grpSp>
      <p:sp>
        <p:nvSpPr>
          <p:cNvPr id="574" name="Google Shape;574;p32"/>
          <p:cNvSpPr/>
          <p:nvPr/>
        </p:nvSpPr>
        <p:spPr>
          <a:xfrm>
            <a:off x="3370213" y="3526120"/>
            <a:ext cx="1258169" cy="1205968"/>
          </a:xfrm>
          <a:custGeom>
            <a:avLst/>
            <a:gdLst/>
            <a:ahLst/>
            <a:cxnLst/>
            <a:rect l="l" t="t" r="r" b="b"/>
            <a:pathLst>
              <a:path w="22632" h="21693" extrusionOk="0">
                <a:moveTo>
                  <a:pt x="10316" y="0"/>
                </a:moveTo>
                <a:lnTo>
                  <a:pt x="9816" y="500"/>
                </a:lnTo>
                <a:lnTo>
                  <a:pt x="9284" y="969"/>
                </a:lnTo>
                <a:lnTo>
                  <a:pt x="8722" y="1407"/>
                </a:lnTo>
                <a:lnTo>
                  <a:pt x="8159" y="1813"/>
                </a:lnTo>
                <a:lnTo>
                  <a:pt x="7565" y="2219"/>
                </a:lnTo>
                <a:lnTo>
                  <a:pt x="6940" y="2563"/>
                </a:lnTo>
                <a:lnTo>
                  <a:pt x="6315" y="2907"/>
                </a:lnTo>
                <a:lnTo>
                  <a:pt x="5690" y="3220"/>
                </a:lnTo>
                <a:lnTo>
                  <a:pt x="5002" y="3501"/>
                </a:lnTo>
                <a:lnTo>
                  <a:pt x="4346" y="3751"/>
                </a:lnTo>
                <a:lnTo>
                  <a:pt x="3658" y="3939"/>
                </a:lnTo>
                <a:lnTo>
                  <a:pt x="2939" y="4126"/>
                </a:lnTo>
                <a:lnTo>
                  <a:pt x="2220" y="4282"/>
                </a:lnTo>
                <a:lnTo>
                  <a:pt x="1501" y="4407"/>
                </a:lnTo>
                <a:lnTo>
                  <a:pt x="751" y="4470"/>
                </a:lnTo>
                <a:lnTo>
                  <a:pt x="1" y="4501"/>
                </a:lnTo>
                <a:lnTo>
                  <a:pt x="1" y="21693"/>
                </a:lnTo>
                <a:lnTo>
                  <a:pt x="845" y="21693"/>
                </a:lnTo>
                <a:lnTo>
                  <a:pt x="1658" y="21661"/>
                </a:lnTo>
                <a:lnTo>
                  <a:pt x="2470" y="21599"/>
                </a:lnTo>
                <a:lnTo>
                  <a:pt x="3283" y="21536"/>
                </a:lnTo>
                <a:lnTo>
                  <a:pt x="4064" y="21443"/>
                </a:lnTo>
                <a:lnTo>
                  <a:pt x="4877" y="21318"/>
                </a:lnTo>
                <a:lnTo>
                  <a:pt x="5658" y="21193"/>
                </a:lnTo>
                <a:lnTo>
                  <a:pt x="6440" y="21036"/>
                </a:lnTo>
                <a:lnTo>
                  <a:pt x="7221" y="20849"/>
                </a:lnTo>
                <a:lnTo>
                  <a:pt x="8003" y="20661"/>
                </a:lnTo>
                <a:lnTo>
                  <a:pt x="8753" y="20474"/>
                </a:lnTo>
                <a:lnTo>
                  <a:pt x="9503" y="20224"/>
                </a:lnTo>
                <a:lnTo>
                  <a:pt x="10253" y="20005"/>
                </a:lnTo>
                <a:lnTo>
                  <a:pt x="11004" y="19724"/>
                </a:lnTo>
                <a:lnTo>
                  <a:pt x="11722" y="19442"/>
                </a:lnTo>
                <a:lnTo>
                  <a:pt x="12441" y="19161"/>
                </a:lnTo>
                <a:lnTo>
                  <a:pt x="13160" y="18848"/>
                </a:lnTo>
                <a:lnTo>
                  <a:pt x="13879" y="18504"/>
                </a:lnTo>
                <a:lnTo>
                  <a:pt x="15255" y="17817"/>
                </a:lnTo>
                <a:lnTo>
                  <a:pt x="16599" y="17035"/>
                </a:lnTo>
                <a:lnTo>
                  <a:pt x="17880" y="16223"/>
                </a:lnTo>
                <a:lnTo>
                  <a:pt x="19130" y="15316"/>
                </a:lnTo>
                <a:lnTo>
                  <a:pt x="20349" y="14378"/>
                </a:lnTo>
                <a:lnTo>
                  <a:pt x="21537" y="13378"/>
                </a:lnTo>
                <a:lnTo>
                  <a:pt x="22631" y="12347"/>
                </a:lnTo>
                <a:lnTo>
                  <a:pt x="10316" y="0"/>
                </a:lnTo>
                <a:close/>
              </a:path>
            </a:pathLst>
          </a:custGeom>
          <a:solidFill>
            <a:srgbClr val="4CB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3957541" y="2938792"/>
            <a:ext cx="1207747" cy="1258114"/>
          </a:xfrm>
          <a:custGeom>
            <a:avLst/>
            <a:gdLst/>
            <a:ahLst/>
            <a:cxnLst/>
            <a:rect l="l" t="t" r="r" b="b"/>
            <a:pathLst>
              <a:path w="21725" h="22631" extrusionOk="0">
                <a:moveTo>
                  <a:pt x="4127" y="0"/>
                </a:moveTo>
                <a:lnTo>
                  <a:pt x="4096" y="719"/>
                </a:lnTo>
                <a:lnTo>
                  <a:pt x="4033" y="1469"/>
                </a:lnTo>
                <a:lnTo>
                  <a:pt x="3939" y="2188"/>
                </a:lnTo>
                <a:lnTo>
                  <a:pt x="3814" y="2907"/>
                </a:lnTo>
                <a:lnTo>
                  <a:pt x="3658" y="3595"/>
                </a:lnTo>
                <a:lnTo>
                  <a:pt x="3470" y="4282"/>
                </a:lnTo>
                <a:lnTo>
                  <a:pt x="3252" y="4970"/>
                </a:lnTo>
                <a:lnTo>
                  <a:pt x="3002" y="5626"/>
                </a:lnTo>
                <a:lnTo>
                  <a:pt x="2720" y="6283"/>
                </a:lnTo>
                <a:lnTo>
                  <a:pt x="2408" y="6908"/>
                </a:lnTo>
                <a:lnTo>
                  <a:pt x="2095" y="7502"/>
                </a:lnTo>
                <a:lnTo>
                  <a:pt x="1720" y="8096"/>
                </a:lnTo>
                <a:lnTo>
                  <a:pt x="1314" y="8690"/>
                </a:lnTo>
                <a:lnTo>
                  <a:pt x="907" y="9252"/>
                </a:lnTo>
                <a:lnTo>
                  <a:pt x="470" y="9784"/>
                </a:lnTo>
                <a:lnTo>
                  <a:pt x="1" y="10284"/>
                </a:lnTo>
                <a:lnTo>
                  <a:pt x="12348" y="22630"/>
                </a:lnTo>
                <a:lnTo>
                  <a:pt x="13410" y="21505"/>
                </a:lnTo>
                <a:lnTo>
                  <a:pt x="14411" y="20349"/>
                </a:lnTo>
                <a:lnTo>
                  <a:pt x="15348" y="19130"/>
                </a:lnTo>
                <a:lnTo>
                  <a:pt x="16223" y="17879"/>
                </a:lnTo>
                <a:lnTo>
                  <a:pt x="17067" y="16566"/>
                </a:lnTo>
                <a:lnTo>
                  <a:pt x="17818" y="15222"/>
                </a:lnTo>
                <a:lnTo>
                  <a:pt x="18537" y="13847"/>
                </a:lnTo>
                <a:lnTo>
                  <a:pt x="18849" y="13159"/>
                </a:lnTo>
                <a:lnTo>
                  <a:pt x="19162" y="12441"/>
                </a:lnTo>
                <a:lnTo>
                  <a:pt x="19474" y="11722"/>
                </a:lnTo>
                <a:lnTo>
                  <a:pt x="19756" y="10971"/>
                </a:lnTo>
                <a:lnTo>
                  <a:pt x="20006" y="10252"/>
                </a:lnTo>
                <a:lnTo>
                  <a:pt x="20256" y="9502"/>
                </a:lnTo>
                <a:lnTo>
                  <a:pt x="20474" y="8752"/>
                </a:lnTo>
                <a:lnTo>
                  <a:pt x="20693" y="7971"/>
                </a:lnTo>
                <a:lnTo>
                  <a:pt x="20881" y="7221"/>
                </a:lnTo>
                <a:lnTo>
                  <a:pt x="21037" y="6439"/>
                </a:lnTo>
                <a:lnTo>
                  <a:pt x="21193" y="5658"/>
                </a:lnTo>
                <a:lnTo>
                  <a:pt x="21318" y="4845"/>
                </a:lnTo>
                <a:lnTo>
                  <a:pt x="21443" y="4064"/>
                </a:lnTo>
                <a:lnTo>
                  <a:pt x="21537" y="3251"/>
                </a:lnTo>
                <a:lnTo>
                  <a:pt x="21600" y="2438"/>
                </a:lnTo>
                <a:lnTo>
                  <a:pt x="21662" y="1625"/>
                </a:lnTo>
                <a:lnTo>
                  <a:pt x="21694" y="813"/>
                </a:lnTo>
                <a:lnTo>
                  <a:pt x="2172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4134824" y="3677275"/>
            <a:ext cx="276350" cy="257226"/>
          </a:xfrm>
          <a:custGeom>
            <a:avLst/>
            <a:gdLst/>
            <a:ahLst/>
            <a:cxnLst/>
            <a:rect l="l" t="t" r="r" b="b"/>
            <a:pathLst>
              <a:path w="4971" h="4627" extrusionOk="0">
                <a:moveTo>
                  <a:pt x="0" y="0"/>
                </a:moveTo>
                <a:lnTo>
                  <a:pt x="750" y="4189"/>
                </a:lnTo>
                <a:lnTo>
                  <a:pt x="4970" y="4627"/>
                </a:lnTo>
                <a:lnTo>
                  <a:pt x="0"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3952371" y="1658122"/>
            <a:ext cx="1212917" cy="1259837"/>
          </a:xfrm>
          <a:custGeom>
            <a:avLst/>
            <a:gdLst/>
            <a:ahLst/>
            <a:cxnLst/>
            <a:rect l="l" t="t" r="r" b="b"/>
            <a:pathLst>
              <a:path w="21818" h="22662" extrusionOk="0">
                <a:moveTo>
                  <a:pt x="12441" y="0"/>
                </a:moveTo>
                <a:lnTo>
                  <a:pt x="0" y="12441"/>
                </a:lnTo>
                <a:lnTo>
                  <a:pt x="469" y="12972"/>
                </a:lnTo>
                <a:lnTo>
                  <a:pt x="907" y="13504"/>
                </a:lnTo>
                <a:lnTo>
                  <a:pt x="1313" y="14035"/>
                </a:lnTo>
                <a:lnTo>
                  <a:pt x="1719" y="14629"/>
                </a:lnTo>
                <a:lnTo>
                  <a:pt x="2094" y="15191"/>
                </a:lnTo>
                <a:lnTo>
                  <a:pt x="2438" y="15817"/>
                </a:lnTo>
                <a:lnTo>
                  <a:pt x="2751" y="16442"/>
                </a:lnTo>
                <a:lnTo>
                  <a:pt x="3032" y="17067"/>
                </a:lnTo>
                <a:lnTo>
                  <a:pt x="3282" y="17723"/>
                </a:lnTo>
                <a:lnTo>
                  <a:pt x="3501" y="18380"/>
                </a:lnTo>
                <a:lnTo>
                  <a:pt x="3720" y="19067"/>
                </a:lnTo>
                <a:lnTo>
                  <a:pt x="3876" y="19755"/>
                </a:lnTo>
                <a:lnTo>
                  <a:pt x="4001" y="20474"/>
                </a:lnTo>
                <a:lnTo>
                  <a:pt x="4095" y="21193"/>
                </a:lnTo>
                <a:lnTo>
                  <a:pt x="4157" y="21912"/>
                </a:lnTo>
                <a:lnTo>
                  <a:pt x="4220" y="22662"/>
                </a:lnTo>
                <a:lnTo>
                  <a:pt x="21818" y="22662"/>
                </a:lnTo>
                <a:lnTo>
                  <a:pt x="21787" y="21818"/>
                </a:lnTo>
                <a:lnTo>
                  <a:pt x="21755" y="21005"/>
                </a:lnTo>
                <a:lnTo>
                  <a:pt x="21693" y="20193"/>
                </a:lnTo>
                <a:lnTo>
                  <a:pt x="21630" y="19380"/>
                </a:lnTo>
                <a:lnTo>
                  <a:pt x="21536" y="18567"/>
                </a:lnTo>
                <a:lnTo>
                  <a:pt x="21411" y="17786"/>
                </a:lnTo>
                <a:lnTo>
                  <a:pt x="21286" y="17004"/>
                </a:lnTo>
                <a:lnTo>
                  <a:pt x="21130" y="16192"/>
                </a:lnTo>
                <a:lnTo>
                  <a:pt x="20974" y="15441"/>
                </a:lnTo>
                <a:lnTo>
                  <a:pt x="20786" y="14660"/>
                </a:lnTo>
                <a:lnTo>
                  <a:pt x="20567" y="13910"/>
                </a:lnTo>
                <a:lnTo>
                  <a:pt x="20349" y="13128"/>
                </a:lnTo>
                <a:lnTo>
                  <a:pt x="20099" y="12410"/>
                </a:lnTo>
                <a:lnTo>
                  <a:pt x="19849" y="11659"/>
                </a:lnTo>
                <a:lnTo>
                  <a:pt x="19567" y="10940"/>
                </a:lnTo>
                <a:lnTo>
                  <a:pt x="19255" y="10190"/>
                </a:lnTo>
                <a:lnTo>
                  <a:pt x="18942" y="9503"/>
                </a:lnTo>
                <a:lnTo>
                  <a:pt x="18630" y="8784"/>
                </a:lnTo>
                <a:lnTo>
                  <a:pt x="17911" y="7408"/>
                </a:lnTo>
                <a:lnTo>
                  <a:pt x="17160" y="6064"/>
                </a:lnTo>
                <a:lnTo>
                  <a:pt x="16316" y="4751"/>
                </a:lnTo>
                <a:lnTo>
                  <a:pt x="15441" y="3501"/>
                </a:lnTo>
                <a:lnTo>
                  <a:pt x="14504" y="2282"/>
                </a:lnTo>
                <a:lnTo>
                  <a:pt x="13503" y="1126"/>
                </a:lnTo>
                <a:lnTo>
                  <a:pt x="12441"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4428460" y="2898821"/>
            <a:ext cx="378863" cy="147765"/>
          </a:xfrm>
          <a:custGeom>
            <a:avLst/>
            <a:gdLst/>
            <a:ahLst/>
            <a:cxnLst/>
            <a:rect l="l" t="t" r="r" b="b"/>
            <a:pathLst>
              <a:path w="6815" h="2658" extrusionOk="0">
                <a:moveTo>
                  <a:pt x="6815" y="0"/>
                </a:moveTo>
                <a:lnTo>
                  <a:pt x="1" y="188"/>
                </a:lnTo>
                <a:lnTo>
                  <a:pt x="3470" y="2657"/>
                </a:lnTo>
                <a:lnTo>
                  <a:pt x="681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3370213" y="1122939"/>
            <a:ext cx="1258169" cy="1212917"/>
          </a:xfrm>
          <a:custGeom>
            <a:avLst/>
            <a:gdLst/>
            <a:ahLst/>
            <a:cxnLst/>
            <a:rect l="l" t="t" r="r" b="b"/>
            <a:pathLst>
              <a:path w="22632" h="21818" extrusionOk="0">
                <a:moveTo>
                  <a:pt x="1" y="0"/>
                </a:moveTo>
                <a:lnTo>
                  <a:pt x="1" y="17410"/>
                </a:lnTo>
                <a:lnTo>
                  <a:pt x="751" y="17442"/>
                </a:lnTo>
                <a:lnTo>
                  <a:pt x="1470" y="17535"/>
                </a:lnTo>
                <a:lnTo>
                  <a:pt x="2189" y="17629"/>
                </a:lnTo>
                <a:lnTo>
                  <a:pt x="2908" y="17785"/>
                </a:lnTo>
                <a:lnTo>
                  <a:pt x="3596" y="17973"/>
                </a:lnTo>
                <a:lnTo>
                  <a:pt x="4283" y="18161"/>
                </a:lnTo>
                <a:lnTo>
                  <a:pt x="4940" y="18411"/>
                </a:lnTo>
                <a:lnTo>
                  <a:pt x="5596" y="18692"/>
                </a:lnTo>
                <a:lnTo>
                  <a:pt x="6252" y="18973"/>
                </a:lnTo>
                <a:lnTo>
                  <a:pt x="6878" y="19286"/>
                </a:lnTo>
                <a:lnTo>
                  <a:pt x="7471" y="19661"/>
                </a:lnTo>
                <a:lnTo>
                  <a:pt x="8065" y="20036"/>
                </a:lnTo>
                <a:lnTo>
                  <a:pt x="8628" y="20442"/>
                </a:lnTo>
                <a:lnTo>
                  <a:pt x="9159" y="20880"/>
                </a:lnTo>
                <a:lnTo>
                  <a:pt x="9691" y="21318"/>
                </a:lnTo>
                <a:lnTo>
                  <a:pt x="10191" y="21818"/>
                </a:lnTo>
                <a:lnTo>
                  <a:pt x="22631" y="9377"/>
                </a:lnTo>
                <a:lnTo>
                  <a:pt x="21537" y="8314"/>
                </a:lnTo>
                <a:lnTo>
                  <a:pt x="20349" y="7314"/>
                </a:lnTo>
                <a:lnTo>
                  <a:pt x="19130" y="6377"/>
                </a:lnTo>
                <a:lnTo>
                  <a:pt x="17880" y="5470"/>
                </a:lnTo>
                <a:lnTo>
                  <a:pt x="16599" y="4657"/>
                </a:lnTo>
                <a:lnTo>
                  <a:pt x="15255" y="3876"/>
                </a:lnTo>
                <a:lnTo>
                  <a:pt x="13879" y="3188"/>
                </a:lnTo>
                <a:lnTo>
                  <a:pt x="13160" y="2844"/>
                </a:lnTo>
                <a:lnTo>
                  <a:pt x="12441" y="2532"/>
                </a:lnTo>
                <a:lnTo>
                  <a:pt x="11722" y="2251"/>
                </a:lnTo>
                <a:lnTo>
                  <a:pt x="11004" y="1969"/>
                </a:lnTo>
                <a:lnTo>
                  <a:pt x="10253" y="1719"/>
                </a:lnTo>
                <a:lnTo>
                  <a:pt x="9503" y="1469"/>
                </a:lnTo>
                <a:lnTo>
                  <a:pt x="8753" y="1250"/>
                </a:lnTo>
                <a:lnTo>
                  <a:pt x="8003" y="1031"/>
                </a:lnTo>
                <a:lnTo>
                  <a:pt x="7221" y="844"/>
                </a:lnTo>
                <a:lnTo>
                  <a:pt x="6440" y="656"/>
                </a:lnTo>
                <a:lnTo>
                  <a:pt x="5658" y="531"/>
                </a:lnTo>
                <a:lnTo>
                  <a:pt x="4877" y="375"/>
                </a:lnTo>
                <a:lnTo>
                  <a:pt x="4064" y="281"/>
                </a:lnTo>
                <a:lnTo>
                  <a:pt x="3283" y="188"/>
                </a:lnTo>
                <a:lnTo>
                  <a:pt x="2470" y="94"/>
                </a:lnTo>
                <a:lnTo>
                  <a:pt x="1658" y="31"/>
                </a:lnTo>
                <a:lnTo>
                  <a:pt x="845" y="0"/>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4108751" y="1894443"/>
            <a:ext cx="265899" cy="271125"/>
          </a:xfrm>
          <a:custGeom>
            <a:avLst/>
            <a:gdLst/>
            <a:ahLst/>
            <a:cxnLst/>
            <a:rect l="l" t="t" r="r" b="b"/>
            <a:pathLst>
              <a:path w="4783" h="4877" extrusionOk="0">
                <a:moveTo>
                  <a:pt x="4783" y="0"/>
                </a:moveTo>
                <a:lnTo>
                  <a:pt x="0" y="4876"/>
                </a:lnTo>
                <a:lnTo>
                  <a:pt x="0" y="4876"/>
                </a:lnTo>
                <a:lnTo>
                  <a:pt x="4220" y="4220"/>
                </a:lnTo>
                <a:lnTo>
                  <a:pt x="4783" y="0"/>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thumbnail">
            <a:extLst>
              <a:ext uri="{FF2B5EF4-FFF2-40B4-BE49-F238E27FC236}">
                <a16:creationId xmlns:a16="http://schemas.microsoft.com/office/drawing/2014/main" id="{0B6046F7-CCE2-81C5-288D-B9CF1652DF85}"/>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880359" y="2305923"/>
            <a:ext cx="3086806" cy="1928722"/>
          </a:xfrm>
          <a:prstGeom prst="rect">
            <a:avLst/>
          </a:prstGeom>
        </p:spPr>
      </p:pic>
      <p:sp>
        <p:nvSpPr>
          <p:cNvPr id="6" name="Google Shape;2343;p41">
            <a:extLst>
              <a:ext uri="{FF2B5EF4-FFF2-40B4-BE49-F238E27FC236}">
                <a16:creationId xmlns:a16="http://schemas.microsoft.com/office/drawing/2014/main" id="{49B66DAC-BB4A-8554-7628-4526F1A16E88}"/>
              </a:ext>
            </a:extLst>
          </p:cNvPr>
          <p:cNvSpPr/>
          <p:nvPr/>
        </p:nvSpPr>
        <p:spPr>
          <a:xfrm>
            <a:off x="3679138" y="1480303"/>
            <a:ext cx="346481" cy="446525"/>
          </a:xfrm>
          <a:prstGeom prst="rect">
            <a:avLst/>
          </a:prstGeom>
        </p:spPr>
        <p:txBody>
          <a:bodyPr>
            <a:prstTxWarp prst="textPlain">
              <a:avLst/>
            </a:prstTxWarp>
          </a:bodyPr>
          <a:lstStyle/>
          <a:p>
            <a:pPr lvl="0" algn="ctr"/>
            <a:r>
              <a:rPr b="1" i="0" dirty="0">
                <a:ln>
                  <a:noFill/>
                </a:ln>
                <a:solidFill>
                  <a:schemeClr val="lt1"/>
                </a:solidFill>
                <a:latin typeface="Raleway"/>
              </a:rPr>
              <a:t>S</a:t>
            </a:r>
          </a:p>
        </p:txBody>
      </p:sp>
      <p:sp>
        <p:nvSpPr>
          <p:cNvPr id="7" name="Google Shape;2343;p41">
            <a:extLst>
              <a:ext uri="{FF2B5EF4-FFF2-40B4-BE49-F238E27FC236}">
                <a16:creationId xmlns:a16="http://schemas.microsoft.com/office/drawing/2014/main" id="{8C2A9A99-827F-E627-1599-CF51CDCD72C3}"/>
              </a:ext>
            </a:extLst>
          </p:cNvPr>
          <p:cNvSpPr/>
          <p:nvPr/>
        </p:nvSpPr>
        <p:spPr>
          <a:xfrm>
            <a:off x="4390857" y="2268231"/>
            <a:ext cx="346481" cy="446525"/>
          </a:xfrm>
          <a:prstGeom prst="rect">
            <a:avLst/>
          </a:prstGeom>
        </p:spPr>
        <p:txBody>
          <a:bodyPr>
            <a:prstTxWarp prst="textPlain">
              <a:avLst/>
            </a:prstTxWarp>
          </a:bodyPr>
          <a:lstStyle/>
          <a:p>
            <a:pPr lvl="0" algn="ctr"/>
            <a:r>
              <a:rPr lang="en-AU" b="1" i="0" dirty="0">
                <a:ln>
                  <a:noFill/>
                </a:ln>
                <a:solidFill>
                  <a:schemeClr val="lt1"/>
                </a:solidFill>
                <a:latin typeface="Raleway"/>
              </a:rPr>
              <a:t>W</a:t>
            </a:r>
            <a:endParaRPr b="1" i="0" dirty="0">
              <a:ln>
                <a:noFill/>
              </a:ln>
              <a:solidFill>
                <a:schemeClr val="lt1"/>
              </a:solidFill>
              <a:latin typeface="Raleway"/>
            </a:endParaRPr>
          </a:p>
        </p:txBody>
      </p:sp>
      <p:sp>
        <p:nvSpPr>
          <p:cNvPr id="8" name="Google Shape;2343;p41">
            <a:extLst>
              <a:ext uri="{FF2B5EF4-FFF2-40B4-BE49-F238E27FC236}">
                <a16:creationId xmlns:a16="http://schemas.microsoft.com/office/drawing/2014/main" id="{78F70FC0-1B8D-02CE-4CD1-D14C9A3B0E3C}"/>
              </a:ext>
            </a:extLst>
          </p:cNvPr>
          <p:cNvSpPr/>
          <p:nvPr/>
        </p:nvSpPr>
        <p:spPr>
          <a:xfrm>
            <a:off x="4326990" y="3182360"/>
            <a:ext cx="346481" cy="446525"/>
          </a:xfrm>
          <a:prstGeom prst="rect">
            <a:avLst/>
          </a:prstGeom>
        </p:spPr>
        <p:txBody>
          <a:bodyPr>
            <a:prstTxWarp prst="textPlain">
              <a:avLst/>
            </a:prstTxWarp>
          </a:bodyPr>
          <a:lstStyle/>
          <a:p>
            <a:pPr lvl="0" algn="ctr"/>
            <a:r>
              <a:rPr lang="en-GB" b="1" i="0" dirty="0">
                <a:ln>
                  <a:noFill/>
                </a:ln>
                <a:solidFill>
                  <a:schemeClr val="lt1"/>
                </a:solidFill>
                <a:latin typeface="Raleway"/>
              </a:rPr>
              <a:t>O</a:t>
            </a:r>
            <a:endParaRPr b="1" i="0" dirty="0">
              <a:ln>
                <a:noFill/>
              </a:ln>
              <a:solidFill>
                <a:schemeClr val="lt1"/>
              </a:solidFill>
              <a:latin typeface="Raleway"/>
            </a:endParaRPr>
          </a:p>
        </p:txBody>
      </p:sp>
      <p:sp>
        <p:nvSpPr>
          <p:cNvPr id="9" name="Google Shape;2343;p41">
            <a:extLst>
              <a:ext uri="{FF2B5EF4-FFF2-40B4-BE49-F238E27FC236}">
                <a16:creationId xmlns:a16="http://schemas.microsoft.com/office/drawing/2014/main" id="{54D254F9-FE13-C0EA-D696-357A57C4C14F}"/>
              </a:ext>
            </a:extLst>
          </p:cNvPr>
          <p:cNvSpPr/>
          <p:nvPr/>
        </p:nvSpPr>
        <p:spPr>
          <a:xfrm>
            <a:off x="3574008" y="3941662"/>
            <a:ext cx="346481" cy="446525"/>
          </a:xfrm>
          <a:prstGeom prst="rect">
            <a:avLst/>
          </a:prstGeom>
        </p:spPr>
        <p:txBody>
          <a:bodyPr>
            <a:prstTxWarp prst="textPlain">
              <a:avLst/>
            </a:prstTxWarp>
          </a:bodyPr>
          <a:lstStyle/>
          <a:p>
            <a:pPr lvl="0" algn="ctr"/>
            <a:r>
              <a:rPr lang="en-GB" b="1" dirty="0">
                <a:solidFill>
                  <a:schemeClr val="lt1"/>
                </a:solidFill>
                <a:latin typeface="Raleway"/>
              </a:rPr>
              <a:t>T</a:t>
            </a:r>
            <a:endParaRPr b="1" i="0" dirty="0">
              <a:ln>
                <a:noFill/>
              </a:ln>
              <a:solidFill>
                <a:schemeClr val="lt1"/>
              </a:solidFill>
              <a:latin typeface="Raleway"/>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74656" y="2252827"/>
            <a:ext cx="4676700" cy="64746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What next?</a:t>
            </a:r>
            <a:endParaRPr dirty="0"/>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chemeClr val="lt1"/>
                </a:solidFill>
                <a:latin typeface="Barlow"/>
                <a:ea typeface="Barlow"/>
                <a:cs typeface="Barlow"/>
                <a:sym typeface="Barlow"/>
              </a:rPr>
              <a:t>5</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 name="Google Shape;406;p15">
            <a:extLst>
              <a:ext uri="{FF2B5EF4-FFF2-40B4-BE49-F238E27FC236}">
                <a16:creationId xmlns:a16="http://schemas.microsoft.com/office/drawing/2014/main" id="{B9CA225A-DA86-5246-17CB-CAE93C312F9D}"/>
              </a:ext>
            </a:extLst>
          </p:cNvPr>
          <p:cNvSpPr txBox="1">
            <a:spLocks noGrp="1"/>
          </p:cNvSpPr>
          <p:nvPr>
            <p:ph type="subTitle" idx="1"/>
          </p:nvPr>
        </p:nvSpPr>
        <p:spPr>
          <a:xfrm>
            <a:off x="1185653" y="2920724"/>
            <a:ext cx="4676700" cy="383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Future Plans!</a:t>
            </a:r>
            <a:endParaRPr dirty="0"/>
          </a:p>
        </p:txBody>
      </p:sp>
    </p:spTree>
    <p:extLst>
      <p:ext uri="{BB962C8B-B14F-4D97-AF65-F5344CB8AC3E}">
        <p14:creationId xmlns:p14="http://schemas.microsoft.com/office/powerpoint/2010/main" val="5828643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88"/>
        <p:cNvGrpSpPr/>
        <p:nvPr/>
      </p:nvGrpSpPr>
      <p:grpSpPr>
        <a:xfrm>
          <a:off x="0" y="0"/>
          <a:ext cx="0" cy="0"/>
          <a:chOff x="0" y="0"/>
          <a:chExt cx="0" cy="0"/>
        </a:xfrm>
      </p:grpSpPr>
      <p:sp>
        <p:nvSpPr>
          <p:cNvPr id="1589" name="Google Shape;1589;p42"/>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Future Plans and Scope</a:t>
            </a:r>
            <a:endParaRPr dirty="0"/>
          </a:p>
        </p:txBody>
      </p:sp>
      <p:sp>
        <p:nvSpPr>
          <p:cNvPr id="1590" name="Google Shape;1590;p42"/>
          <p:cNvSpPr/>
          <p:nvPr/>
        </p:nvSpPr>
        <p:spPr>
          <a:xfrm>
            <a:off x="5705660" y="1278517"/>
            <a:ext cx="482424" cy="482424"/>
          </a:xfrm>
          <a:custGeom>
            <a:avLst/>
            <a:gdLst/>
            <a:ahLst/>
            <a:cxnLst/>
            <a:rect l="l" t="t" r="r" b="b"/>
            <a:pathLst>
              <a:path w="19563" h="19563" extrusionOk="0">
                <a:moveTo>
                  <a:pt x="9788" y="1"/>
                </a:moveTo>
                <a:cubicBezTo>
                  <a:pt x="4382" y="1"/>
                  <a:pt x="1" y="4382"/>
                  <a:pt x="1" y="9788"/>
                </a:cubicBezTo>
                <a:cubicBezTo>
                  <a:pt x="1" y="15181"/>
                  <a:pt x="4382" y="19563"/>
                  <a:pt x="9788" y="19563"/>
                </a:cubicBezTo>
                <a:cubicBezTo>
                  <a:pt x="15181" y="19563"/>
                  <a:pt x="19563" y="15181"/>
                  <a:pt x="19563" y="9788"/>
                </a:cubicBezTo>
                <a:cubicBezTo>
                  <a:pt x="19563" y="4382"/>
                  <a:pt x="15181" y="1"/>
                  <a:pt x="9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591" name="Google Shape;1591;p42"/>
          <p:cNvSpPr/>
          <p:nvPr/>
        </p:nvSpPr>
        <p:spPr>
          <a:xfrm>
            <a:off x="5705646" y="3911701"/>
            <a:ext cx="482424" cy="482424"/>
          </a:xfrm>
          <a:custGeom>
            <a:avLst/>
            <a:gdLst/>
            <a:ahLst/>
            <a:cxnLst/>
            <a:rect l="l" t="t" r="r" b="b"/>
            <a:pathLst>
              <a:path w="19563" h="19563" extrusionOk="0">
                <a:moveTo>
                  <a:pt x="9787" y="1"/>
                </a:moveTo>
                <a:cubicBezTo>
                  <a:pt x="4382" y="1"/>
                  <a:pt x="0" y="4382"/>
                  <a:pt x="0" y="9788"/>
                </a:cubicBezTo>
                <a:cubicBezTo>
                  <a:pt x="0" y="15181"/>
                  <a:pt x="4382" y="19563"/>
                  <a:pt x="9787" y="19563"/>
                </a:cubicBezTo>
                <a:cubicBezTo>
                  <a:pt x="15181" y="19563"/>
                  <a:pt x="19562" y="15181"/>
                  <a:pt x="19562" y="9788"/>
                </a:cubicBezTo>
                <a:cubicBezTo>
                  <a:pt x="19562" y="4382"/>
                  <a:pt x="15181" y="1"/>
                  <a:pt x="97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592" name="Google Shape;1592;p42"/>
          <p:cNvSpPr/>
          <p:nvPr/>
        </p:nvSpPr>
        <p:spPr>
          <a:xfrm>
            <a:off x="6144058" y="2598588"/>
            <a:ext cx="482424" cy="482424"/>
          </a:xfrm>
          <a:custGeom>
            <a:avLst/>
            <a:gdLst/>
            <a:ahLst/>
            <a:cxnLst/>
            <a:rect l="l" t="t" r="r" b="b"/>
            <a:pathLst>
              <a:path w="19563" h="19563" extrusionOk="0">
                <a:moveTo>
                  <a:pt x="9775" y="0"/>
                </a:moveTo>
                <a:cubicBezTo>
                  <a:pt x="4382" y="0"/>
                  <a:pt x="0" y="4382"/>
                  <a:pt x="0" y="9787"/>
                </a:cubicBezTo>
                <a:cubicBezTo>
                  <a:pt x="0" y="15181"/>
                  <a:pt x="4382" y="19562"/>
                  <a:pt x="9775" y="19562"/>
                </a:cubicBezTo>
                <a:cubicBezTo>
                  <a:pt x="15181" y="19562"/>
                  <a:pt x="19562" y="15181"/>
                  <a:pt x="19562" y="9787"/>
                </a:cubicBezTo>
                <a:cubicBezTo>
                  <a:pt x="19562" y="4382"/>
                  <a:pt x="15181" y="0"/>
                  <a:pt x="97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chemeClr val="accent5"/>
              </a:solidFill>
            </a:endParaRPr>
          </a:p>
        </p:txBody>
      </p:sp>
      <p:sp>
        <p:nvSpPr>
          <p:cNvPr id="1593" name="Google Shape;1593;p42"/>
          <p:cNvSpPr/>
          <p:nvPr/>
        </p:nvSpPr>
        <p:spPr>
          <a:xfrm>
            <a:off x="2490925" y="2598588"/>
            <a:ext cx="482128" cy="482424"/>
          </a:xfrm>
          <a:custGeom>
            <a:avLst/>
            <a:gdLst/>
            <a:ahLst/>
            <a:cxnLst/>
            <a:rect l="l" t="t" r="r" b="b"/>
            <a:pathLst>
              <a:path w="19551" h="19563" extrusionOk="0">
                <a:moveTo>
                  <a:pt x="9776" y="0"/>
                </a:moveTo>
                <a:cubicBezTo>
                  <a:pt x="4370" y="0"/>
                  <a:pt x="1" y="4382"/>
                  <a:pt x="1" y="9787"/>
                </a:cubicBezTo>
                <a:cubicBezTo>
                  <a:pt x="1" y="15181"/>
                  <a:pt x="4370" y="19562"/>
                  <a:pt x="9776" y="19562"/>
                </a:cubicBezTo>
                <a:cubicBezTo>
                  <a:pt x="15181" y="19562"/>
                  <a:pt x="19551" y="15181"/>
                  <a:pt x="19551" y="9787"/>
                </a:cubicBezTo>
                <a:cubicBezTo>
                  <a:pt x="19551" y="4382"/>
                  <a:pt x="15181" y="0"/>
                  <a:pt x="97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594" name="Google Shape;1594;p42"/>
          <p:cNvSpPr/>
          <p:nvPr/>
        </p:nvSpPr>
        <p:spPr>
          <a:xfrm>
            <a:off x="2908923" y="3911701"/>
            <a:ext cx="482128" cy="482424"/>
          </a:xfrm>
          <a:custGeom>
            <a:avLst/>
            <a:gdLst/>
            <a:ahLst/>
            <a:cxnLst/>
            <a:rect l="l" t="t" r="r" b="b"/>
            <a:pathLst>
              <a:path w="19551" h="19563" extrusionOk="0">
                <a:moveTo>
                  <a:pt x="9775" y="1"/>
                </a:moveTo>
                <a:cubicBezTo>
                  <a:pt x="4370" y="1"/>
                  <a:pt x="0" y="4382"/>
                  <a:pt x="0" y="9788"/>
                </a:cubicBezTo>
                <a:cubicBezTo>
                  <a:pt x="0" y="15181"/>
                  <a:pt x="4370" y="19563"/>
                  <a:pt x="9775" y="19563"/>
                </a:cubicBezTo>
                <a:cubicBezTo>
                  <a:pt x="15169" y="19563"/>
                  <a:pt x="19550" y="15181"/>
                  <a:pt x="19550" y="9788"/>
                </a:cubicBezTo>
                <a:cubicBezTo>
                  <a:pt x="19550" y="4382"/>
                  <a:pt x="15169" y="1"/>
                  <a:pt x="9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595" name="Google Shape;1595;p42"/>
          <p:cNvSpPr/>
          <p:nvPr/>
        </p:nvSpPr>
        <p:spPr>
          <a:xfrm>
            <a:off x="2908767" y="1278517"/>
            <a:ext cx="482424" cy="482424"/>
          </a:xfrm>
          <a:custGeom>
            <a:avLst/>
            <a:gdLst/>
            <a:ahLst/>
            <a:cxnLst/>
            <a:rect l="l" t="t" r="r" b="b"/>
            <a:pathLst>
              <a:path w="19563" h="19563" extrusionOk="0">
                <a:moveTo>
                  <a:pt x="9788" y="1"/>
                </a:moveTo>
                <a:cubicBezTo>
                  <a:pt x="4382" y="1"/>
                  <a:pt x="1" y="4382"/>
                  <a:pt x="1" y="9788"/>
                </a:cubicBezTo>
                <a:cubicBezTo>
                  <a:pt x="1" y="15181"/>
                  <a:pt x="4382" y="19563"/>
                  <a:pt x="9788" y="19563"/>
                </a:cubicBezTo>
                <a:cubicBezTo>
                  <a:pt x="15181" y="19563"/>
                  <a:pt x="19563" y="15181"/>
                  <a:pt x="19563" y="9788"/>
                </a:cubicBezTo>
                <a:cubicBezTo>
                  <a:pt x="19563" y="4382"/>
                  <a:pt x="15181" y="1"/>
                  <a:pt x="97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597" name="Google Shape;1597;p42"/>
          <p:cNvSpPr txBox="1"/>
          <p:nvPr/>
        </p:nvSpPr>
        <p:spPr>
          <a:xfrm>
            <a:off x="1194830" y="1301022"/>
            <a:ext cx="1884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accent3"/>
                </a:solidFill>
                <a:latin typeface="Fira Sans"/>
                <a:ea typeface="Fira Sans"/>
                <a:cs typeface="Fira Sans"/>
                <a:sym typeface="Fira Sans"/>
              </a:rPr>
              <a:t>Traffic Light Detection</a:t>
            </a:r>
            <a:endParaRPr b="1" dirty="0">
              <a:solidFill>
                <a:schemeClr val="accent3"/>
              </a:solidFill>
              <a:latin typeface="Fira Sans"/>
              <a:ea typeface="Fira Sans"/>
              <a:cs typeface="Fira Sans"/>
              <a:sym typeface="Fira Sans"/>
            </a:endParaRPr>
          </a:p>
        </p:txBody>
      </p:sp>
      <p:sp>
        <p:nvSpPr>
          <p:cNvPr id="1598" name="Google Shape;1598;p42"/>
          <p:cNvSpPr txBox="1"/>
          <p:nvPr/>
        </p:nvSpPr>
        <p:spPr>
          <a:xfrm>
            <a:off x="851707" y="2629936"/>
            <a:ext cx="1884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accent6"/>
                </a:solidFill>
                <a:latin typeface="Fira Sans"/>
                <a:ea typeface="Fira Sans"/>
                <a:cs typeface="Fira Sans"/>
                <a:sym typeface="Fira Sans"/>
              </a:rPr>
              <a:t>Vehicle </a:t>
            </a:r>
          </a:p>
          <a:p>
            <a:pPr marL="0" lvl="0" indent="0" algn="l" rtl="0">
              <a:spcBef>
                <a:spcPts val="0"/>
              </a:spcBef>
              <a:spcAft>
                <a:spcPts val="0"/>
              </a:spcAft>
              <a:buNone/>
            </a:pPr>
            <a:r>
              <a:rPr lang="en-GB" b="1" dirty="0">
                <a:solidFill>
                  <a:schemeClr val="accent6"/>
                </a:solidFill>
                <a:latin typeface="Fira Sans"/>
                <a:ea typeface="Fira Sans"/>
                <a:cs typeface="Fira Sans"/>
                <a:sym typeface="Fira Sans"/>
              </a:rPr>
              <a:t>Detection</a:t>
            </a:r>
            <a:endParaRPr b="1" dirty="0">
              <a:solidFill>
                <a:schemeClr val="accent6"/>
              </a:solidFill>
              <a:latin typeface="Fira Sans"/>
              <a:ea typeface="Fira Sans"/>
              <a:cs typeface="Fira Sans"/>
              <a:sym typeface="Fira Sans"/>
            </a:endParaRPr>
          </a:p>
        </p:txBody>
      </p:sp>
      <p:sp>
        <p:nvSpPr>
          <p:cNvPr id="1601" name="Google Shape;1601;p42"/>
          <p:cNvSpPr txBox="1"/>
          <p:nvPr/>
        </p:nvSpPr>
        <p:spPr>
          <a:xfrm>
            <a:off x="6144058" y="1286020"/>
            <a:ext cx="18846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2"/>
                </a:solidFill>
                <a:latin typeface="Fira Sans"/>
                <a:ea typeface="Fira Sans"/>
                <a:cs typeface="Fira Sans"/>
                <a:sym typeface="Fira Sans"/>
              </a:rPr>
              <a:t>Pathfinding</a:t>
            </a:r>
          </a:p>
          <a:p>
            <a:pPr marL="0" lvl="0" indent="0" algn="r" rtl="0">
              <a:spcBef>
                <a:spcPts val="0"/>
              </a:spcBef>
              <a:spcAft>
                <a:spcPts val="0"/>
              </a:spcAft>
              <a:buNone/>
            </a:pPr>
            <a:r>
              <a:rPr lang="en" b="1" dirty="0">
                <a:solidFill>
                  <a:schemeClr val="accent2"/>
                </a:solidFill>
                <a:latin typeface="Fira Sans"/>
                <a:ea typeface="Fira Sans"/>
                <a:cs typeface="Fira Sans"/>
                <a:sym typeface="Fira Sans"/>
              </a:rPr>
              <a:t>Algorithm</a:t>
            </a:r>
            <a:endParaRPr b="1" dirty="0">
              <a:solidFill>
                <a:schemeClr val="accent2"/>
              </a:solidFill>
              <a:latin typeface="Fira Sans"/>
              <a:ea typeface="Fira Sans"/>
              <a:cs typeface="Fira Sans"/>
              <a:sym typeface="Fira Sans"/>
            </a:endParaRPr>
          </a:p>
        </p:txBody>
      </p:sp>
      <p:sp>
        <p:nvSpPr>
          <p:cNvPr id="1602" name="Google Shape;1602;p42"/>
          <p:cNvSpPr txBox="1"/>
          <p:nvPr/>
        </p:nvSpPr>
        <p:spPr>
          <a:xfrm>
            <a:off x="6352199" y="2579538"/>
            <a:ext cx="18846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5"/>
                </a:solidFill>
                <a:latin typeface="Fira Sans"/>
                <a:ea typeface="Fira Sans"/>
                <a:cs typeface="Fira Sans"/>
                <a:sym typeface="Fira Sans"/>
              </a:rPr>
              <a:t>Obstacle </a:t>
            </a:r>
          </a:p>
          <a:p>
            <a:pPr marL="0" lvl="0" indent="0" algn="r" rtl="0">
              <a:spcBef>
                <a:spcPts val="0"/>
              </a:spcBef>
              <a:spcAft>
                <a:spcPts val="0"/>
              </a:spcAft>
              <a:buNone/>
            </a:pPr>
            <a:r>
              <a:rPr lang="en" b="1" dirty="0">
                <a:solidFill>
                  <a:schemeClr val="accent5"/>
                </a:solidFill>
                <a:latin typeface="Fira Sans"/>
                <a:ea typeface="Fira Sans"/>
                <a:cs typeface="Fira Sans"/>
                <a:sym typeface="Fira Sans"/>
              </a:rPr>
              <a:t>Avoidance</a:t>
            </a:r>
            <a:endParaRPr b="1" dirty="0">
              <a:solidFill>
                <a:schemeClr val="accent5"/>
              </a:solidFill>
              <a:latin typeface="Fira Sans"/>
              <a:ea typeface="Fira Sans"/>
              <a:cs typeface="Fira Sans"/>
              <a:sym typeface="Fira Sans"/>
            </a:endParaRPr>
          </a:p>
        </p:txBody>
      </p:sp>
      <p:sp>
        <p:nvSpPr>
          <p:cNvPr id="1604" name="Google Shape;1604;p42"/>
          <p:cNvSpPr txBox="1"/>
          <p:nvPr/>
        </p:nvSpPr>
        <p:spPr>
          <a:xfrm>
            <a:off x="1194830" y="3919376"/>
            <a:ext cx="1884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accent1"/>
                </a:solidFill>
                <a:latin typeface="Fira Sans"/>
                <a:ea typeface="Fira Sans"/>
                <a:cs typeface="Fira Sans"/>
                <a:sym typeface="Fira Sans"/>
              </a:rPr>
              <a:t>Pedestrian Detection</a:t>
            </a:r>
            <a:endParaRPr b="1" dirty="0">
              <a:solidFill>
                <a:schemeClr val="accent1"/>
              </a:solidFill>
              <a:latin typeface="Fira Sans"/>
              <a:ea typeface="Fira Sans"/>
              <a:cs typeface="Fira Sans"/>
              <a:sym typeface="Fira Sans"/>
            </a:endParaRPr>
          </a:p>
        </p:txBody>
      </p:sp>
      <p:sp>
        <p:nvSpPr>
          <p:cNvPr id="1606" name="Google Shape;1606;p42"/>
          <p:cNvSpPr txBox="1"/>
          <p:nvPr/>
        </p:nvSpPr>
        <p:spPr>
          <a:xfrm>
            <a:off x="7006870" y="3919376"/>
            <a:ext cx="1884600" cy="429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b="1" dirty="0">
                <a:solidFill>
                  <a:schemeClr val="accent4"/>
                </a:solidFill>
                <a:latin typeface="Fira Sans"/>
                <a:ea typeface="Fira Sans"/>
                <a:cs typeface="Fira Sans"/>
                <a:sym typeface="Fira Sans"/>
              </a:rPr>
              <a:t>Progress</a:t>
            </a:r>
          </a:p>
          <a:p>
            <a:pPr marL="0" lvl="0" indent="0" rtl="0">
              <a:spcBef>
                <a:spcPts val="0"/>
              </a:spcBef>
              <a:spcAft>
                <a:spcPts val="0"/>
              </a:spcAft>
              <a:buNone/>
            </a:pPr>
            <a:r>
              <a:rPr lang="en-GB" b="1" dirty="0">
                <a:solidFill>
                  <a:schemeClr val="accent4"/>
                </a:solidFill>
                <a:latin typeface="Fira Sans"/>
                <a:ea typeface="Fira Sans"/>
                <a:cs typeface="Fira Sans"/>
                <a:sym typeface="Fira Sans"/>
              </a:rPr>
              <a:t>Tracking</a:t>
            </a:r>
            <a:endParaRPr b="1" dirty="0">
              <a:solidFill>
                <a:schemeClr val="accent4"/>
              </a:solidFill>
              <a:latin typeface="Fira Sans"/>
              <a:ea typeface="Fira Sans"/>
              <a:cs typeface="Fira Sans"/>
              <a:sym typeface="Fira Sans"/>
            </a:endParaRPr>
          </a:p>
        </p:txBody>
      </p:sp>
      <p:grpSp>
        <p:nvGrpSpPr>
          <p:cNvPr id="1608" name="Google Shape;1608;p42"/>
          <p:cNvGrpSpPr/>
          <p:nvPr/>
        </p:nvGrpSpPr>
        <p:grpSpPr>
          <a:xfrm>
            <a:off x="5806102" y="1378996"/>
            <a:ext cx="281478" cy="281482"/>
            <a:chOff x="2685825" y="840375"/>
            <a:chExt cx="481900" cy="481825"/>
          </a:xfrm>
        </p:grpSpPr>
        <p:sp>
          <p:nvSpPr>
            <p:cNvPr id="1609" name="Google Shape;1609;p4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10" name="Google Shape;1610;p4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11" name="Google Shape;1611;p42"/>
          <p:cNvGrpSpPr/>
          <p:nvPr/>
        </p:nvGrpSpPr>
        <p:grpSpPr>
          <a:xfrm>
            <a:off x="3040309" y="4039252"/>
            <a:ext cx="219345" cy="227301"/>
            <a:chOff x="3357325" y="2093500"/>
            <a:chExt cx="311525" cy="322825"/>
          </a:xfrm>
        </p:grpSpPr>
        <p:sp>
          <p:nvSpPr>
            <p:cNvPr id="1612" name="Google Shape;1612;p4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13" name="Google Shape;1613;p4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14" name="Google Shape;1614;p4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15" name="Google Shape;1615;p42"/>
          <p:cNvGrpSpPr/>
          <p:nvPr/>
        </p:nvGrpSpPr>
        <p:grpSpPr>
          <a:xfrm>
            <a:off x="2590259" y="2698063"/>
            <a:ext cx="283458" cy="283458"/>
            <a:chOff x="5651375" y="3806450"/>
            <a:chExt cx="481825" cy="481825"/>
          </a:xfrm>
        </p:grpSpPr>
        <p:sp>
          <p:nvSpPr>
            <p:cNvPr id="1616" name="Google Shape;1616;p4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17" name="Google Shape;1617;p4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18" name="Google Shape;1618;p4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19" name="Google Shape;1619;p4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620" name="Google Shape;1620;p42"/>
          <p:cNvSpPr/>
          <p:nvPr/>
        </p:nvSpPr>
        <p:spPr>
          <a:xfrm>
            <a:off x="6274615" y="2695532"/>
            <a:ext cx="217317" cy="283449"/>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1" name="Google Shape;1621;p42"/>
          <p:cNvGrpSpPr/>
          <p:nvPr/>
        </p:nvGrpSpPr>
        <p:grpSpPr>
          <a:xfrm>
            <a:off x="5805143" y="4020634"/>
            <a:ext cx="283453" cy="264566"/>
            <a:chOff x="-21322300" y="4077125"/>
            <a:chExt cx="307200" cy="285925"/>
          </a:xfrm>
        </p:grpSpPr>
        <p:sp>
          <p:nvSpPr>
            <p:cNvPr id="1622" name="Google Shape;1622;p4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4" name="Google Shape;1634;p42"/>
          <p:cNvSpPr/>
          <p:nvPr/>
        </p:nvSpPr>
        <p:spPr>
          <a:xfrm>
            <a:off x="3506173" y="2699064"/>
            <a:ext cx="2088271" cy="889875"/>
          </a:xfrm>
          <a:custGeom>
            <a:avLst/>
            <a:gdLst/>
            <a:ahLst/>
            <a:cxnLst/>
            <a:rect l="l" t="t" r="r" b="b"/>
            <a:pathLst>
              <a:path w="23291" h="9925" extrusionOk="0">
                <a:moveTo>
                  <a:pt x="8695" y="1"/>
                </a:moveTo>
                <a:lnTo>
                  <a:pt x="7620" y="31"/>
                </a:lnTo>
                <a:lnTo>
                  <a:pt x="6575" y="123"/>
                </a:lnTo>
                <a:lnTo>
                  <a:pt x="5592" y="246"/>
                </a:lnTo>
                <a:lnTo>
                  <a:pt x="4670" y="400"/>
                </a:lnTo>
                <a:lnTo>
                  <a:pt x="3810" y="615"/>
                </a:lnTo>
                <a:lnTo>
                  <a:pt x="3011" y="861"/>
                </a:lnTo>
                <a:lnTo>
                  <a:pt x="2304" y="1168"/>
                </a:lnTo>
                <a:lnTo>
                  <a:pt x="1659" y="1475"/>
                </a:lnTo>
                <a:lnTo>
                  <a:pt x="1383" y="1660"/>
                </a:lnTo>
                <a:lnTo>
                  <a:pt x="1137" y="1844"/>
                </a:lnTo>
                <a:lnTo>
                  <a:pt x="891" y="2028"/>
                </a:lnTo>
                <a:lnTo>
                  <a:pt x="707" y="2244"/>
                </a:lnTo>
                <a:lnTo>
                  <a:pt x="522" y="2459"/>
                </a:lnTo>
                <a:lnTo>
                  <a:pt x="369" y="2674"/>
                </a:lnTo>
                <a:lnTo>
                  <a:pt x="215" y="2889"/>
                </a:lnTo>
                <a:lnTo>
                  <a:pt x="123" y="3135"/>
                </a:lnTo>
                <a:lnTo>
                  <a:pt x="61" y="3350"/>
                </a:lnTo>
                <a:lnTo>
                  <a:pt x="0" y="3595"/>
                </a:lnTo>
                <a:lnTo>
                  <a:pt x="0" y="3841"/>
                </a:lnTo>
                <a:lnTo>
                  <a:pt x="0" y="4087"/>
                </a:lnTo>
                <a:lnTo>
                  <a:pt x="61" y="4333"/>
                </a:lnTo>
                <a:lnTo>
                  <a:pt x="123" y="4579"/>
                </a:lnTo>
                <a:lnTo>
                  <a:pt x="246" y="4855"/>
                </a:lnTo>
                <a:lnTo>
                  <a:pt x="369" y="5070"/>
                </a:lnTo>
                <a:lnTo>
                  <a:pt x="522" y="5316"/>
                </a:lnTo>
                <a:lnTo>
                  <a:pt x="707" y="5562"/>
                </a:lnTo>
                <a:lnTo>
                  <a:pt x="922" y="5808"/>
                </a:lnTo>
                <a:lnTo>
                  <a:pt x="1137" y="6054"/>
                </a:lnTo>
                <a:lnTo>
                  <a:pt x="1690" y="6514"/>
                </a:lnTo>
                <a:lnTo>
                  <a:pt x="2304" y="6945"/>
                </a:lnTo>
                <a:lnTo>
                  <a:pt x="3011" y="7375"/>
                </a:lnTo>
                <a:lnTo>
                  <a:pt x="3810" y="7774"/>
                </a:lnTo>
                <a:lnTo>
                  <a:pt x="4670" y="8174"/>
                </a:lnTo>
                <a:lnTo>
                  <a:pt x="5592" y="8512"/>
                </a:lnTo>
                <a:lnTo>
                  <a:pt x="6606" y="8819"/>
                </a:lnTo>
                <a:lnTo>
                  <a:pt x="7651" y="9126"/>
                </a:lnTo>
                <a:lnTo>
                  <a:pt x="8757" y="9372"/>
                </a:lnTo>
                <a:lnTo>
                  <a:pt x="9894" y="9556"/>
                </a:lnTo>
                <a:lnTo>
                  <a:pt x="11092" y="9741"/>
                </a:lnTo>
                <a:lnTo>
                  <a:pt x="12290" y="9833"/>
                </a:lnTo>
                <a:lnTo>
                  <a:pt x="13427" y="9925"/>
                </a:lnTo>
                <a:lnTo>
                  <a:pt x="14564" y="9925"/>
                </a:lnTo>
                <a:lnTo>
                  <a:pt x="15670" y="9894"/>
                </a:lnTo>
                <a:lnTo>
                  <a:pt x="16684" y="9802"/>
                </a:lnTo>
                <a:lnTo>
                  <a:pt x="17698" y="9679"/>
                </a:lnTo>
                <a:lnTo>
                  <a:pt x="18620" y="9495"/>
                </a:lnTo>
                <a:lnTo>
                  <a:pt x="19480" y="9280"/>
                </a:lnTo>
                <a:lnTo>
                  <a:pt x="20248" y="9034"/>
                </a:lnTo>
                <a:lnTo>
                  <a:pt x="20986" y="8757"/>
                </a:lnTo>
                <a:lnTo>
                  <a:pt x="21600" y="8419"/>
                </a:lnTo>
                <a:lnTo>
                  <a:pt x="21877" y="8235"/>
                </a:lnTo>
                <a:lnTo>
                  <a:pt x="22153" y="8051"/>
                </a:lnTo>
                <a:lnTo>
                  <a:pt x="22368" y="7866"/>
                </a:lnTo>
                <a:lnTo>
                  <a:pt x="22583" y="7682"/>
                </a:lnTo>
                <a:lnTo>
                  <a:pt x="22768" y="7467"/>
                </a:lnTo>
                <a:lnTo>
                  <a:pt x="22921" y="7252"/>
                </a:lnTo>
                <a:lnTo>
                  <a:pt x="23044" y="7037"/>
                </a:lnTo>
                <a:lnTo>
                  <a:pt x="23167" y="6791"/>
                </a:lnTo>
                <a:lnTo>
                  <a:pt x="23229" y="6545"/>
                </a:lnTo>
                <a:lnTo>
                  <a:pt x="23259" y="6299"/>
                </a:lnTo>
                <a:lnTo>
                  <a:pt x="23290" y="6054"/>
                </a:lnTo>
                <a:lnTo>
                  <a:pt x="23259" y="5808"/>
                </a:lnTo>
                <a:lnTo>
                  <a:pt x="23229" y="5562"/>
                </a:lnTo>
                <a:lnTo>
                  <a:pt x="23136" y="5316"/>
                </a:lnTo>
                <a:lnTo>
                  <a:pt x="23044" y="5070"/>
                </a:lnTo>
                <a:lnTo>
                  <a:pt x="22921" y="4824"/>
                </a:lnTo>
                <a:lnTo>
                  <a:pt x="22768" y="4579"/>
                </a:lnTo>
                <a:lnTo>
                  <a:pt x="22583" y="4333"/>
                </a:lnTo>
                <a:lnTo>
                  <a:pt x="22368" y="4118"/>
                </a:lnTo>
                <a:lnTo>
                  <a:pt x="22123" y="3872"/>
                </a:lnTo>
                <a:lnTo>
                  <a:pt x="21600" y="3411"/>
                </a:lnTo>
                <a:lnTo>
                  <a:pt x="20986" y="2950"/>
                </a:lnTo>
                <a:lnTo>
                  <a:pt x="20248" y="2551"/>
                </a:lnTo>
                <a:lnTo>
                  <a:pt x="19480" y="2121"/>
                </a:lnTo>
                <a:lnTo>
                  <a:pt x="18620" y="1752"/>
                </a:lnTo>
                <a:lnTo>
                  <a:pt x="17667" y="1414"/>
                </a:lnTo>
                <a:lnTo>
                  <a:pt x="16684" y="1076"/>
                </a:lnTo>
                <a:lnTo>
                  <a:pt x="15639" y="799"/>
                </a:lnTo>
                <a:lnTo>
                  <a:pt x="14533" y="554"/>
                </a:lnTo>
                <a:lnTo>
                  <a:pt x="13396" y="339"/>
                </a:lnTo>
                <a:lnTo>
                  <a:pt x="12198" y="185"/>
                </a:lnTo>
                <a:lnTo>
                  <a:pt x="11000" y="62"/>
                </a:lnTo>
                <a:lnTo>
                  <a:pt x="9832" y="1"/>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3506173" y="2699064"/>
            <a:ext cx="2088271" cy="889875"/>
          </a:xfrm>
          <a:custGeom>
            <a:avLst/>
            <a:gdLst/>
            <a:ahLst/>
            <a:cxnLst/>
            <a:rect l="l" t="t" r="r" b="b"/>
            <a:pathLst>
              <a:path w="23291" h="9925" fill="none" extrusionOk="0">
                <a:moveTo>
                  <a:pt x="23259" y="6299"/>
                </a:moveTo>
                <a:lnTo>
                  <a:pt x="23259" y="6299"/>
                </a:lnTo>
                <a:lnTo>
                  <a:pt x="23229" y="6545"/>
                </a:lnTo>
                <a:lnTo>
                  <a:pt x="23167" y="6791"/>
                </a:lnTo>
                <a:lnTo>
                  <a:pt x="23044" y="7037"/>
                </a:lnTo>
                <a:lnTo>
                  <a:pt x="22921" y="7252"/>
                </a:lnTo>
                <a:lnTo>
                  <a:pt x="22768" y="7467"/>
                </a:lnTo>
                <a:lnTo>
                  <a:pt x="22583" y="7682"/>
                </a:lnTo>
                <a:lnTo>
                  <a:pt x="22368" y="7866"/>
                </a:lnTo>
                <a:lnTo>
                  <a:pt x="22153" y="8051"/>
                </a:lnTo>
                <a:lnTo>
                  <a:pt x="21877" y="8235"/>
                </a:lnTo>
                <a:lnTo>
                  <a:pt x="21600" y="8419"/>
                </a:lnTo>
                <a:lnTo>
                  <a:pt x="20986" y="8757"/>
                </a:lnTo>
                <a:lnTo>
                  <a:pt x="20248" y="9034"/>
                </a:lnTo>
                <a:lnTo>
                  <a:pt x="19480" y="9280"/>
                </a:lnTo>
                <a:lnTo>
                  <a:pt x="18620" y="9495"/>
                </a:lnTo>
                <a:lnTo>
                  <a:pt x="17698" y="9679"/>
                </a:lnTo>
                <a:lnTo>
                  <a:pt x="16684" y="9802"/>
                </a:lnTo>
                <a:lnTo>
                  <a:pt x="15670" y="9894"/>
                </a:lnTo>
                <a:lnTo>
                  <a:pt x="14564" y="9925"/>
                </a:lnTo>
                <a:lnTo>
                  <a:pt x="13427" y="9925"/>
                </a:lnTo>
                <a:lnTo>
                  <a:pt x="12290" y="9833"/>
                </a:lnTo>
                <a:lnTo>
                  <a:pt x="11092" y="9741"/>
                </a:lnTo>
                <a:lnTo>
                  <a:pt x="11092" y="9741"/>
                </a:lnTo>
                <a:lnTo>
                  <a:pt x="9894" y="9556"/>
                </a:lnTo>
                <a:lnTo>
                  <a:pt x="8757" y="9372"/>
                </a:lnTo>
                <a:lnTo>
                  <a:pt x="7651" y="9126"/>
                </a:lnTo>
                <a:lnTo>
                  <a:pt x="6606" y="8819"/>
                </a:lnTo>
                <a:lnTo>
                  <a:pt x="5592" y="8512"/>
                </a:lnTo>
                <a:lnTo>
                  <a:pt x="4670" y="8174"/>
                </a:lnTo>
                <a:lnTo>
                  <a:pt x="3810" y="7774"/>
                </a:lnTo>
                <a:lnTo>
                  <a:pt x="3011" y="7375"/>
                </a:lnTo>
                <a:lnTo>
                  <a:pt x="2304" y="6945"/>
                </a:lnTo>
                <a:lnTo>
                  <a:pt x="1690" y="6514"/>
                </a:lnTo>
                <a:lnTo>
                  <a:pt x="1137" y="6054"/>
                </a:lnTo>
                <a:lnTo>
                  <a:pt x="922" y="5808"/>
                </a:lnTo>
                <a:lnTo>
                  <a:pt x="707" y="5562"/>
                </a:lnTo>
                <a:lnTo>
                  <a:pt x="522" y="5316"/>
                </a:lnTo>
                <a:lnTo>
                  <a:pt x="369" y="5070"/>
                </a:lnTo>
                <a:lnTo>
                  <a:pt x="246" y="4855"/>
                </a:lnTo>
                <a:lnTo>
                  <a:pt x="123" y="4579"/>
                </a:lnTo>
                <a:lnTo>
                  <a:pt x="61" y="4333"/>
                </a:lnTo>
                <a:lnTo>
                  <a:pt x="0" y="4087"/>
                </a:lnTo>
                <a:lnTo>
                  <a:pt x="0" y="3841"/>
                </a:lnTo>
                <a:lnTo>
                  <a:pt x="0" y="3595"/>
                </a:lnTo>
                <a:lnTo>
                  <a:pt x="0" y="3595"/>
                </a:lnTo>
                <a:lnTo>
                  <a:pt x="61" y="3350"/>
                </a:lnTo>
                <a:lnTo>
                  <a:pt x="123" y="3135"/>
                </a:lnTo>
                <a:lnTo>
                  <a:pt x="215" y="2889"/>
                </a:lnTo>
                <a:lnTo>
                  <a:pt x="369" y="2674"/>
                </a:lnTo>
                <a:lnTo>
                  <a:pt x="522" y="2459"/>
                </a:lnTo>
                <a:lnTo>
                  <a:pt x="707" y="2244"/>
                </a:lnTo>
                <a:lnTo>
                  <a:pt x="891" y="2028"/>
                </a:lnTo>
                <a:lnTo>
                  <a:pt x="1137" y="1844"/>
                </a:lnTo>
                <a:lnTo>
                  <a:pt x="1383" y="1660"/>
                </a:lnTo>
                <a:lnTo>
                  <a:pt x="1659" y="1475"/>
                </a:lnTo>
                <a:lnTo>
                  <a:pt x="2304" y="1168"/>
                </a:lnTo>
                <a:lnTo>
                  <a:pt x="3011" y="861"/>
                </a:lnTo>
                <a:lnTo>
                  <a:pt x="3810" y="615"/>
                </a:lnTo>
                <a:lnTo>
                  <a:pt x="4670" y="400"/>
                </a:lnTo>
                <a:lnTo>
                  <a:pt x="5592" y="246"/>
                </a:lnTo>
                <a:lnTo>
                  <a:pt x="6575" y="123"/>
                </a:lnTo>
                <a:lnTo>
                  <a:pt x="7620" y="31"/>
                </a:lnTo>
                <a:lnTo>
                  <a:pt x="8695" y="1"/>
                </a:lnTo>
                <a:lnTo>
                  <a:pt x="9832" y="1"/>
                </a:lnTo>
                <a:lnTo>
                  <a:pt x="11000" y="62"/>
                </a:lnTo>
                <a:lnTo>
                  <a:pt x="12198" y="185"/>
                </a:lnTo>
                <a:lnTo>
                  <a:pt x="12198" y="185"/>
                </a:lnTo>
                <a:lnTo>
                  <a:pt x="13396" y="339"/>
                </a:lnTo>
                <a:lnTo>
                  <a:pt x="14533" y="554"/>
                </a:lnTo>
                <a:lnTo>
                  <a:pt x="15639" y="799"/>
                </a:lnTo>
                <a:lnTo>
                  <a:pt x="16684" y="1076"/>
                </a:lnTo>
                <a:lnTo>
                  <a:pt x="17667" y="1414"/>
                </a:lnTo>
                <a:lnTo>
                  <a:pt x="18620" y="1752"/>
                </a:lnTo>
                <a:lnTo>
                  <a:pt x="19480" y="2121"/>
                </a:lnTo>
                <a:lnTo>
                  <a:pt x="20248" y="2551"/>
                </a:lnTo>
                <a:lnTo>
                  <a:pt x="20986" y="2950"/>
                </a:lnTo>
                <a:lnTo>
                  <a:pt x="21600" y="3411"/>
                </a:lnTo>
                <a:lnTo>
                  <a:pt x="22123" y="3872"/>
                </a:lnTo>
                <a:lnTo>
                  <a:pt x="22368" y="4118"/>
                </a:lnTo>
                <a:lnTo>
                  <a:pt x="22583" y="4333"/>
                </a:lnTo>
                <a:lnTo>
                  <a:pt x="22768" y="4579"/>
                </a:lnTo>
                <a:lnTo>
                  <a:pt x="22921" y="4824"/>
                </a:lnTo>
                <a:lnTo>
                  <a:pt x="23044" y="5070"/>
                </a:lnTo>
                <a:lnTo>
                  <a:pt x="23136" y="5316"/>
                </a:lnTo>
                <a:lnTo>
                  <a:pt x="23229" y="5562"/>
                </a:lnTo>
                <a:lnTo>
                  <a:pt x="23259" y="5808"/>
                </a:lnTo>
                <a:lnTo>
                  <a:pt x="23290" y="6054"/>
                </a:lnTo>
                <a:lnTo>
                  <a:pt x="23259" y="629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4327100" y="3026863"/>
            <a:ext cx="314169" cy="460225"/>
          </a:xfrm>
          <a:custGeom>
            <a:avLst/>
            <a:gdLst/>
            <a:ahLst/>
            <a:cxnLst/>
            <a:rect l="l" t="t" r="r" b="b"/>
            <a:pathLst>
              <a:path w="3504" h="5133" extrusionOk="0">
                <a:moveTo>
                  <a:pt x="1752" y="1"/>
                </a:moveTo>
                <a:lnTo>
                  <a:pt x="1567" y="32"/>
                </a:lnTo>
                <a:lnTo>
                  <a:pt x="953" y="93"/>
                </a:lnTo>
                <a:lnTo>
                  <a:pt x="553" y="155"/>
                </a:lnTo>
                <a:lnTo>
                  <a:pt x="338" y="185"/>
                </a:lnTo>
                <a:lnTo>
                  <a:pt x="215" y="277"/>
                </a:lnTo>
                <a:lnTo>
                  <a:pt x="154" y="339"/>
                </a:lnTo>
                <a:lnTo>
                  <a:pt x="92" y="462"/>
                </a:lnTo>
                <a:lnTo>
                  <a:pt x="31" y="554"/>
                </a:lnTo>
                <a:lnTo>
                  <a:pt x="0" y="830"/>
                </a:lnTo>
                <a:lnTo>
                  <a:pt x="31" y="1138"/>
                </a:lnTo>
                <a:lnTo>
                  <a:pt x="185" y="1875"/>
                </a:lnTo>
                <a:lnTo>
                  <a:pt x="277" y="2275"/>
                </a:lnTo>
                <a:lnTo>
                  <a:pt x="338" y="2705"/>
                </a:lnTo>
                <a:lnTo>
                  <a:pt x="369" y="3135"/>
                </a:lnTo>
                <a:lnTo>
                  <a:pt x="400" y="3565"/>
                </a:lnTo>
                <a:lnTo>
                  <a:pt x="400" y="4303"/>
                </a:lnTo>
                <a:lnTo>
                  <a:pt x="430" y="4610"/>
                </a:lnTo>
                <a:lnTo>
                  <a:pt x="461" y="4733"/>
                </a:lnTo>
                <a:lnTo>
                  <a:pt x="492" y="4856"/>
                </a:lnTo>
                <a:lnTo>
                  <a:pt x="553" y="4948"/>
                </a:lnTo>
                <a:lnTo>
                  <a:pt x="646" y="5009"/>
                </a:lnTo>
                <a:lnTo>
                  <a:pt x="738" y="5071"/>
                </a:lnTo>
                <a:lnTo>
                  <a:pt x="861" y="5132"/>
                </a:lnTo>
                <a:lnTo>
                  <a:pt x="1106" y="5101"/>
                </a:lnTo>
                <a:lnTo>
                  <a:pt x="1537" y="5071"/>
                </a:lnTo>
                <a:lnTo>
                  <a:pt x="2213" y="4978"/>
                </a:lnTo>
                <a:lnTo>
                  <a:pt x="2397" y="4948"/>
                </a:lnTo>
                <a:lnTo>
                  <a:pt x="2520" y="4886"/>
                </a:lnTo>
                <a:lnTo>
                  <a:pt x="2673" y="4794"/>
                </a:lnTo>
                <a:lnTo>
                  <a:pt x="2796" y="4702"/>
                </a:lnTo>
                <a:lnTo>
                  <a:pt x="2919" y="4579"/>
                </a:lnTo>
                <a:lnTo>
                  <a:pt x="3042" y="4425"/>
                </a:lnTo>
                <a:lnTo>
                  <a:pt x="3226" y="4087"/>
                </a:lnTo>
                <a:lnTo>
                  <a:pt x="3380" y="3719"/>
                </a:lnTo>
                <a:lnTo>
                  <a:pt x="3472" y="3258"/>
                </a:lnTo>
                <a:lnTo>
                  <a:pt x="3503" y="2797"/>
                </a:lnTo>
                <a:lnTo>
                  <a:pt x="3472" y="2305"/>
                </a:lnTo>
                <a:lnTo>
                  <a:pt x="3380" y="1783"/>
                </a:lnTo>
                <a:lnTo>
                  <a:pt x="3226" y="1353"/>
                </a:lnTo>
                <a:lnTo>
                  <a:pt x="3011" y="953"/>
                </a:lnTo>
                <a:lnTo>
                  <a:pt x="2766" y="615"/>
                </a:lnTo>
                <a:lnTo>
                  <a:pt x="2520" y="339"/>
                </a:lnTo>
                <a:lnTo>
                  <a:pt x="2366" y="216"/>
                </a:lnTo>
                <a:lnTo>
                  <a:pt x="2213" y="124"/>
                </a:lnTo>
                <a:lnTo>
                  <a:pt x="2059" y="62"/>
                </a:lnTo>
                <a:lnTo>
                  <a:pt x="1905" y="32"/>
                </a:lnTo>
                <a:lnTo>
                  <a:pt x="1752" y="1"/>
                </a:lnTo>
                <a:close/>
              </a:path>
            </a:pathLst>
          </a:custGeom>
          <a:solidFill>
            <a:srgbClr val="3E4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4327100" y="3026863"/>
            <a:ext cx="314169" cy="460225"/>
          </a:xfrm>
          <a:custGeom>
            <a:avLst/>
            <a:gdLst/>
            <a:ahLst/>
            <a:cxnLst/>
            <a:rect l="l" t="t" r="r" b="b"/>
            <a:pathLst>
              <a:path w="3504" h="5133" fill="none" extrusionOk="0">
                <a:moveTo>
                  <a:pt x="338" y="2705"/>
                </a:moveTo>
                <a:lnTo>
                  <a:pt x="338" y="2705"/>
                </a:lnTo>
                <a:lnTo>
                  <a:pt x="369" y="3135"/>
                </a:lnTo>
                <a:lnTo>
                  <a:pt x="400" y="3565"/>
                </a:lnTo>
                <a:lnTo>
                  <a:pt x="400" y="4303"/>
                </a:lnTo>
                <a:lnTo>
                  <a:pt x="430" y="4610"/>
                </a:lnTo>
                <a:lnTo>
                  <a:pt x="461" y="4733"/>
                </a:lnTo>
                <a:lnTo>
                  <a:pt x="492" y="4856"/>
                </a:lnTo>
                <a:lnTo>
                  <a:pt x="553" y="4948"/>
                </a:lnTo>
                <a:lnTo>
                  <a:pt x="646" y="5009"/>
                </a:lnTo>
                <a:lnTo>
                  <a:pt x="738" y="5071"/>
                </a:lnTo>
                <a:lnTo>
                  <a:pt x="861" y="5132"/>
                </a:lnTo>
                <a:lnTo>
                  <a:pt x="861" y="5132"/>
                </a:lnTo>
                <a:lnTo>
                  <a:pt x="1106" y="5101"/>
                </a:lnTo>
                <a:lnTo>
                  <a:pt x="1537" y="5071"/>
                </a:lnTo>
                <a:lnTo>
                  <a:pt x="2213" y="4978"/>
                </a:lnTo>
                <a:lnTo>
                  <a:pt x="2213" y="4978"/>
                </a:lnTo>
                <a:lnTo>
                  <a:pt x="2397" y="4948"/>
                </a:lnTo>
                <a:lnTo>
                  <a:pt x="2520" y="4886"/>
                </a:lnTo>
                <a:lnTo>
                  <a:pt x="2673" y="4794"/>
                </a:lnTo>
                <a:lnTo>
                  <a:pt x="2796" y="4702"/>
                </a:lnTo>
                <a:lnTo>
                  <a:pt x="2919" y="4579"/>
                </a:lnTo>
                <a:lnTo>
                  <a:pt x="3042" y="4425"/>
                </a:lnTo>
                <a:lnTo>
                  <a:pt x="3226" y="4087"/>
                </a:lnTo>
                <a:lnTo>
                  <a:pt x="3380" y="3719"/>
                </a:lnTo>
                <a:lnTo>
                  <a:pt x="3472" y="3258"/>
                </a:lnTo>
                <a:lnTo>
                  <a:pt x="3503" y="2797"/>
                </a:lnTo>
                <a:lnTo>
                  <a:pt x="3472" y="2305"/>
                </a:lnTo>
                <a:lnTo>
                  <a:pt x="3472" y="2305"/>
                </a:lnTo>
                <a:lnTo>
                  <a:pt x="3380" y="1783"/>
                </a:lnTo>
                <a:lnTo>
                  <a:pt x="3226" y="1353"/>
                </a:lnTo>
                <a:lnTo>
                  <a:pt x="3011" y="953"/>
                </a:lnTo>
                <a:lnTo>
                  <a:pt x="2766" y="615"/>
                </a:lnTo>
                <a:lnTo>
                  <a:pt x="2520" y="339"/>
                </a:lnTo>
                <a:lnTo>
                  <a:pt x="2366" y="216"/>
                </a:lnTo>
                <a:lnTo>
                  <a:pt x="2213" y="124"/>
                </a:lnTo>
                <a:lnTo>
                  <a:pt x="2059" y="62"/>
                </a:lnTo>
                <a:lnTo>
                  <a:pt x="1905" y="32"/>
                </a:lnTo>
                <a:lnTo>
                  <a:pt x="1752" y="1"/>
                </a:lnTo>
                <a:lnTo>
                  <a:pt x="1567" y="32"/>
                </a:lnTo>
                <a:lnTo>
                  <a:pt x="1567" y="32"/>
                </a:lnTo>
                <a:lnTo>
                  <a:pt x="953" y="93"/>
                </a:lnTo>
                <a:lnTo>
                  <a:pt x="553" y="155"/>
                </a:lnTo>
                <a:lnTo>
                  <a:pt x="338" y="185"/>
                </a:lnTo>
                <a:lnTo>
                  <a:pt x="338" y="185"/>
                </a:lnTo>
                <a:lnTo>
                  <a:pt x="215" y="277"/>
                </a:lnTo>
                <a:lnTo>
                  <a:pt x="154" y="339"/>
                </a:lnTo>
                <a:lnTo>
                  <a:pt x="92" y="462"/>
                </a:lnTo>
                <a:lnTo>
                  <a:pt x="31" y="554"/>
                </a:lnTo>
                <a:lnTo>
                  <a:pt x="0" y="830"/>
                </a:lnTo>
                <a:lnTo>
                  <a:pt x="31" y="1138"/>
                </a:lnTo>
                <a:lnTo>
                  <a:pt x="185" y="1875"/>
                </a:lnTo>
                <a:lnTo>
                  <a:pt x="277" y="2275"/>
                </a:lnTo>
                <a:lnTo>
                  <a:pt x="338" y="27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4244433" y="3043450"/>
            <a:ext cx="286553" cy="443638"/>
          </a:xfrm>
          <a:custGeom>
            <a:avLst/>
            <a:gdLst/>
            <a:ahLst/>
            <a:cxnLst/>
            <a:rect l="l" t="t" r="r" b="b"/>
            <a:pathLst>
              <a:path w="3196" h="4948" extrusionOk="0">
                <a:moveTo>
                  <a:pt x="1260" y="0"/>
                </a:moveTo>
                <a:lnTo>
                  <a:pt x="1107" y="31"/>
                </a:lnTo>
                <a:lnTo>
                  <a:pt x="953" y="92"/>
                </a:lnTo>
                <a:lnTo>
                  <a:pt x="830" y="185"/>
                </a:lnTo>
                <a:lnTo>
                  <a:pt x="676" y="277"/>
                </a:lnTo>
                <a:lnTo>
                  <a:pt x="554" y="400"/>
                </a:lnTo>
                <a:lnTo>
                  <a:pt x="461" y="523"/>
                </a:lnTo>
                <a:lnTo>
                  <a:pt x="277" y="861"/>
                </a:lnTo>
                <a:lnTo>
                  <a:pt x="123" y="1260"/>
                </a:lnTo>
                <a:lnTo>
                  <a:pt x="31" y="1690"/>
                </a:lnTo>
                <a:lnTo>
                  <a:pt x="1" y="2182"/>
                </a:lnTo>
                <a:lnTo>
                  <a:pt x="31" y="2673"/>
                </a:lnTo>
                <a:lnTo>
                  <a:pt x="123" y="3165"/>
                </a:lnTo>
                <a:lnTo>
                  <a:pt x="277" y="3626"/>
                </a:lnTo>
                <a:lnTo>
                  <a:pt x="492" y="4025"/>
                </a:lnTo>
                <a:lnTo>
                  <a:pt x="707" y="4363"/>
                </a:lnTo>
                <a:lnTo>
                  <a:pt x="984" y="4640"/>
                </a:lnTo>
                <a:lnTo>
                  <a:pt x="1137" y="4732"/>
                </a:lnTo>
                <a:lnTo>
                  <a:pt x="1291" y="4824"/>
                </a:lnTo>
                <a:lnTo>
                  <a:pt x="1445" y="4886"/>
                </a:lnTo>
                <a:lnTo>
                  <a:pt x="1598" y="4947"/>
                </a:lnTo>
                <a:lnTo>
                  <a:pt x="1906" y="4947"/>
                </a:lnTo>
                <a:lnTo>
                  <a:pt x="2090" y="4916"/>
                </a:lnTo>
                <a:lnTo>
                  <a:pt x="2213" y="4855"/>
                </a:lnTo>
                <a:lnTo>
                  <a:pt x="2366" y="4763"/>
                </a:lnTo>
                <a:lnTo>
                  <a:pt x="2489" y="4671"/>
                </a:lnTo>
                <a:lnTo>
                  <a:pt x="2612" y="4548"/>
                </a:lnTo>
                <a:lnTo>
                  <a:pt x="2735" y="4394"/>
                </a:lnTo>
                <a:lnTo>
                  <a:pt x="2919" y="4087"/>
                </a:lnTo>
                <a:lnTo>
                  <a:pt x="3073" y="3687"/>
                </a:lnTo>
                <a:lnTo>
                  <a:pt x="3165" y="3257"/>
                </a:lnTo>
                <a:lnTo>
                  <a:pt x="3196" y="2766"/>
                </a:lnTo>
                <a:lnTo>
                  <a:pt x="3165" y="2274"/>
                </a:lnTo>
                <a:lnTo>
                  <a:pt x="3073" y="1782"/>
                </a:lnTo>
                <a:lnTo>
                  <a:pt x="2919" y="1321"/>
                </a:lnTo>
                <a:lnTo>
                  <a:pt x="2704" y="922"/>
                </a:lnTo>
                <a:lnTo>
                  <a:pt x="2459" y="584"/>
                </a:lnTo>
                <a:lnTo>
                  <a:pt x="2213" y="308"/>
                </a:lnTo>
                <a:lnTo>
                  <a:pt x="2059" y="185"/>
                </a:lnTo>
                <a:lnTo>
                  <a:pt x="1906" y="123"/>
                </a:lnTo>
                <a:lnTo>
                  <a:pt x="1752" y="62"/>
                </a:lnTo>
                <a:lnTo>
                  <a:pt x="1598" y="0"/>
                </a:lnTo>
                <a:close/>
              </a:path>
            </a:pathLst>
          </a:custGeom>
          <a:solidFill>
            <a:srgbClr val="333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4244433" y="3043450"/>
            <a:ext cx="286553" cy="443638"/>
          </a:xfrm>
          <a:custGeom>
            <a:avLst/>
            <a:gdLst/>
            <a:ahLst/>
            <a:cxnLst/>
            <a:rect l="l" t="t" r="r" b="b"/>
            <a:pathLst>
              <a:path w="3196" h="4948" fill="none" extrusionOk="0">
                <a:moveTo>
                  <a:pt x="31" y="2673"/>
                </a:moveTo>
                <a:lnTo>
                  <a:pt x="31" y="2673"/>
                </a:lnTo>
                <a:lnTo>
                  <a:pt x="123" y="3165"/>
                </a:lnTo>
                <a:lnTo>
                  <a:pt x="277" y="3626"/>
                </a:lnTo>
                <a:lnTo>
                  <a:pt x="492" y="4025"/>
                </a:lnTo>
                <a:lnTo>
                  <a:pt x="707" y="4363"/>
                </a:lnTo>
                <a:lnTo>
                  <a:pt x="984" y="4640"/>
                </a:lnTo>
                <a:lnTo>
                  <a:pt x="1137" y="4732"/>
                </a:lnTo>
                <a:lnTo>
                  <a:pt x="1291" y="4824"/>
                </a:lnTo>
                <a:lnTo>
                  <a:pt x="1445" y="4886"/>
                </a:lnTo>
                <a:lnTo>
                  <a:pt x="1598" y="4947"/>
                </a:lnTo>
                <a:lnTo>
                  <a:pt x="1752" y="4947"/>
                </a:lnTo>
                <a:lnTo>
                  <a:pt x="1906" y="4947"/>
                </a:lnTo>
                <a:lnTo>
                  <a:pt x="1906" y="4947"/>
                </a:lnTo>
                <a:lnTo>
                  <a:pt x="2090" y="4916"/>
                </a:lnTo>
                <a:lnTo>
                  <a:pt x="2213" y="4855"/>
                </a:lnTo>
                <a:lnTo>
                  <a:pt x="2366" y="4763"/>
                </a:lnTo>
                <a:lnTo>
                  <a:pt x="2489" y="4671"/>
                </a:lnTo>
                <a:lnTo>
                  <a:pt x="2612" y="4548"/>
                </a:lnTo>
                <a:lnTo>
                  <a:pt x="2735" y="4394"/>
                </a:lnTo>
                <a:lnTo>
                  <a:pt x="2919" y="4087"/>
                </a:lnTo>
                <a:lnTo>
                  <a:pt x="3073" y="3687"/>
                </a:lnTo>
                <a:lnTo>
                  <a:pt x="3165" y="3257"/>
                </a:lnTo>
                <a:lnTo>
                  <a:pt x="3196" y="2766"/>
                </a:lnTo>
                <a:lnTo>
                  <a:pt x="3165" y="2274"/>
                </a:lnTo>
                <a:lnTo>
                  <a:pt x="3165" y="2274"/>
                </a:lnTo>
                <a:lnTo>
                  <a:pt x="3073" y="1782"/>
                </a:lnTo>
                <a:lnTo>
                  <a:pt x="2919" y="1321"/>
                </a:lnTo>
                <a:lnTo>
                  <a:pt x="2704" y="922"/>
                </a:lnTo>
                <a:lnTo>
                  <a:pt x="2459" y="584"/>
                </a:lnTo>
                <a:lnTo>
                  <a:pt x="2213" y="308"/>
                </a:lnTo>
                <a:lnTo>
                  <a:pt x="2059" y="185"/>
                </a:lnTo>
                <a:lnTo>
                  <a:pt x="1906" y="123"/>
                </a:lnTo>
                <a:lnTo>
                  <a:pt x="1752" y="62"/>
                </a:lnTo>
                <a:lnTo>
                  <a:pt x="1598" y="0"/>
                </a:lnTo>
                <a:lnTo>
                  <a:pt x="1445" y="0"/>
                </a:lnTo>
                <a:lnTo>
                  <a:pt x="1260" y="0"/>
                </a:lnTo>
                <a:lnTo>
                  <a:pt x="1260" y="0"/>
                </a:lnTo>
                <a:lnTo>
                  <a:pt x="1107" y="31"/>
                </a:lnTo>
                <a:lnTo>
                  <a:pt x="953" y="92"/>
                </a:lnTo>
                <a:lnTo>
                  <a:pt x="830" y="185"/>
                </a:lnTo>
                <a:lnTo>
                  <a:pt x="676" y="277"/>
                </a:lnTo>
                <a:lnTo>
                  <a:pt x="554" y="400"/>
                </a:lnTo>
                <a:lnTo>
                  <a:pt x="461" y="523"/>
                </a:lnTo>
                <a:lnTo>
                  <a:pt x="277" y="861"/>
                </a:lnTo>
                <a:lnTo>
                  <a:pt x="123" y="1260"/>
                </a:lnTo>
                <a:lnTo>
                  <a:pt x="31" y="1690"/>
                </a:lnTo>
                <a:lnTo>
                  <a:pt x="1" y="2182"/>
                </a:lnTo>
                <a:lnTo>
                  <a:pt x="31" y="267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4291236" y="3128807"/>
            <a:ext cx="173671" cy="272835"/>
          </a:xfrm>
          <a:custGeom>
            <a:avLst/>
            <a:gdLst/>
            <a:ahLst/>
            <a:cxnLst/>
            <a:rect l="l" t="t" r="r" b="b"/>
            <a:pathLst>
              <a:path w="1937" h="3043" extrusionOk="0">
                <a:moveTo>
                  <a:pt x="769" y="1"/>
                </a:moveTo>
                <a:lnTo>
                  <a:pt x="646" y="62"/>
                </a:lnTo>
                <a:lnTo>
                  <a:pt x="492" y="124"/>
                </a:lnTo>
                <a:lnTo>
                  <a:pt x="800" y="554"/>
                </a:lnTo>
                <a:lnTo>
                  <a:pt x="923" y="585"/>
                </a:lnTo>
                <a:lnTo>
                  <a:pt x="1046" y="646"/>
                </a:lnTo>
                <a:lnTo>
                  <a:pt x="1138" y="707"/>
                </a:lnTo>
                <a:lnTo>
                  <a:pt x="1261" y="830"/>
                </a:lnTo>
                <a:lnTo>
                  <a:pt x="1322" y="953"/>
                </a:lnTo>
                <a:lnTo>
                  <a:pt x="1414" y="1107"/>
                </a:lnTo>
                <a:lnTo>
                  <a:pt x="1476" y="1261"/>
                </a:lnTo>
                <a:lnTo>
                  <a:pt x="1506" y="1445"/>
                </a:lnTo>
                <a:lnTo>
                  <a:pt x="1506" y="1721"/>
                </a:lnTo>
                <a:lnTo>
                  <a:pt x="1875" y="2305"/>
                </a:lnTo>
                <a:lnTo>
                  <a:pt x="1906" y="2090"/>
                </a:lnTo>
                <a:lnTo>
                  <a:pt x="1937" y="1875"/>
                </a:lnTo>
                <a:lnTo>
                  <a:pt x="1937" y="1629"/>
                </a:lnTo>
                <a:lnTo>
                  <a:pt x="1937" y="1414"/>
                </a:lnTo>
                <a:lnTo>
                  <a:pt x="1875" y="1107"/>
                </a:lnTo>
                <a:lnTo>
                  <a:pt x="1783" y="861"/>
                </a:lnTo>
                <a:lnTo>
                  <a:pt x="1660" y="615"/>
                </a:lnTo>
                <a:lnTo>
                  <a:pt x="1537" y="400"/>
                </a:lnTo>
                <a:lnTo>
                  <a:pt x="1384" y="247"/>
                </a:lnTo>
                <a:lnTo>
                  <a:pt x="1230" y="124"/>
                </a:lnTo>
                <a:lnTo>
                  <a:pt x="1046" y="31"/>
                </a:lnTo>
                <a:lnTo>
                  <a:pt x="861" y="1"/>
                </a:lnTo>
                <a:close/>
                <a:moveTo>
                  <a:pt x="1353" y="2274"/>
                </a:moveTo>
                <a:lnTo>
                  <a:pt x="1230" y="2428"/>
                </a:lnTo>
                <a:lnTo>
                  <a:pt x="1506" y="2889"/>
                </a:lnTo>
                <a:lnTo>
                  <a:pt x="1629" y="2735"/>
                </a:lnTo>
                <a:lnTo>
                  <a:pt x="1353" y="2274"/>
                </a:lnTo>
                <a:close/>
                <a:moveTo>
                  <a:pt x="216" y="462"/>
                </a:moveTo>
                <a:lnTo>
                  <a:pt x="93" y="707"/>
                </a:lnTo>
                <a:lnTo>
                  <a:pt x="32" y="984"/>
                </a:lnTo>
                <a:lnTo>
                  <a:pt x="1" y="1322"/>
                </a:lnTo>
                <a:lnTo>
                  <a:pt x="32" y="1660"/>
                </a:lnTo>
                <a:lnTo>
                  <a:pt x="62" y="1936"/>
                </a:lnTo>
                <a:lnTo>
                  <a:pt x="154" y="2213"/>
                </a:lnTo>
                <a:lnTo>
                  <a:pt x="277" y="2428"/>
                </a:lnTo>
                <a:lnTo>
                  <a:pt x="400" y="2643"/>
                </a:lnTo>
                <a:lnTo>
                  <a:pt x="554" y="2797"/>
                </a:lnTo>
                <a:lnTo>
                  <a:pt x="738" y="2950"/>
                </a:lnTo>
                <a:lnTo>
                  <a:pt x="892" y="3012"/>
                </a:lnTo>
                <a:lnTo>
                  <a:pt x="1076" y="3043"/>
                </a:lnTo>
                <a:lnTo>
                  <a:pt x="1107" y="3043"/>
                </a:lnTo>
                <a:lnTo>
                  <a:pt x="708" y="2428"/>
                </a:lnTo>
                <a:lnTo>
                  <a:pt x="554" y="2305"/>
                </a:lnTo>
                <a:lnTo>
                  <a:pt x="431" y="2121"/>
                </a:lnTo>
                <a:lnTo>
                  <a:pt x="339" y="1875"/>
                </a:lnTo>
                <a:lnTo>
                  <a:pt x="277" y="1629"/>
                </a:lnTo>
                <a:lnTo>
                  <a:pt x="277" y="1383"/>
                </a:lnTo>
                <a:lnTo>
                  <a:pt x="277" y="1168"/>
                </a:lnTo>
                <a:lnTo>
                  <a:pt x="339" y="953"/>
                </a:lnTo>
                <a:lnTo>
                  <a:pt x="431" y="800"/>
                </a:lnTo>
                <a:lnTo>
                  <a:pt x="216" y="462"/>
                </a:lnTo>
                <a:close/>
              </a:path>
            </a:pathLst>
          </a:custGeom>
          <a:solidFill>
            <a:srgbClr val="5C61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4291236" y="3128807"/>
            <a:ext cx="173671" cy="272835"/>
          </a:xfrm>
          <a:custGeom>
            <a:avLst/>
            <a:gdLst/>
            <a:ahLst/>
            <a:cxnLst/>
            <a:rect l="l" t="t" r="r" b="b"/>
            <a:pathLst>
              <a:path w="1937" h="3043" fill="none" extrusionOk="0">
                <a:moveTo>
                  <a:pt x="861" y="1"/>
                </a:moveTo>
                <a:lnTo>
                  <a:pt x="861" y="1"/>
                </a:lnTo>
                <a:lnTo>
                  <a:pt x="769" y="1"/>
                </a:lnTo>
                <a:lnTo>
                  <a:pt x="769" y="1"/>
                </a:lnTo>
                <a:lnTo>
                  <a:pt x="646" y="62"/>
                </a:lnTo>
                <a:lnTo>
                  <a:pt x="492" y="124"/>
                </a:lnTo>
                <a:lnTo>
                  <a:pt x="800" y="554"/>
                </a:lnTo>
                <a:lnTo>
                  <a:pt x="800" y="554"/>
                </a:lnTo>
                <a:lnTo>
                  <a:pt x="800" y="554"/>
                </a:lnTo>
                <a:lnTo>
                  <a:pt x="800" y="554"/>
                </a:lnTo>
                <a:lnTo>
                  <a:pt x="923" y="585"/>
                </a:lnTo>
                <a:lnTo>
                  <a:pt x="1046" y="646"/>
                </a:lnTo>
                <a:lnTo>
                  <a:pt x="1138" y="707"/>
                </a:lnTo>
                <a:lnTo>
                  <a:pt x="1261" y="830"/>
                </a:lnTo>
                <a:lnTo>
                  <a:pt x="1322" y="953"/>
                </a:lnTo>
                <a:lnTo>
                  <a:pt x="1414" y="1107"/>
                </a:lnTo>
                <a:lnTo>
                  <a:pt x="1476" y="1261"/>
                </a:lnTo>
                <a:lnTo>
                  <a:pt x="1506" y="1445"/>
                </a:lnTo>
                <a:lnTo>
                  <a:pt x="1506" y="1445"/>
                </a:lnTo>
                <a:lnTo>
                  <a:pt x="1506" y="1721"/>
                </a:lnTo>
                <a:lnTo>
                  <a:pt x="1875" y="2305"/>
                </a:lnTo>
                <a:lnTo>
                  <a:pt x="1875" y="2305"/>
                </a:lnTo>
                <a:lnTo>
                  <a:pt x="1783" y="2551"/>
                </a:lnTo>
                <a:lnTo>
                  <a:pt x="1629" y="2735"/>
                </a:lnTo>
                <a:lnTo>
                  <a:pt x="1353" y="2274"/>
                </a:lnTo>
                <a:lnTo>
                  <a:pt x="1353" y="2274"/>
                </a:lnTo>
                <a:lnTo>
                  <a:pt x="1230" y="2428"/>
                </a:lnTo>
                <a:lnTo>
                  <a:pt x="1506" y="2889"/>
                </a:lnTo>
                <a:lnTo>
                  <a:pt x="1506" y="2889"/>
                </a:lnTo>
                <a:lnTo>
                  <a:pt x="1353" y="2981"/>
                </a:lnTo>
                <a:lnTo>
                  <a:pt x="1168" y="3043"/>
                </a:lnTo>
                <a:lnTo>
                  <a:pt x="1168" y="3043"/>
                </a:lnTo>
                <a:lnTo>
                  <a:pt x="1107" y="3043"/>
                </a:lnTo>
                <a:lnTo>
                  <a:pt x="1107" y="3043"/>
                </a:lnTo>
                <a:lnTo>
                  <a:pt x="1107" y="3043"/>
                </a:lnTo>
                <a:lnTo>
                  <a:pt x="708" y="2428"/>
                </a:lnTo>
                <a:lnTo>
                  <a:pt x="708" y="2428"/>
                </a:lnTo>
                <a:lnTo>
                  <a:pt x="554" y="2305"/>
                </a:lnTo>
                <a:lnTo>
                  <a:pt x="431" y="2121"/>
                </a:lnTo>
                <a:lnTo>
                  <a:pt x="339" y="1875"/>
                </a:lnTo>
                <a:lnTo>
                  <a:pt x="277" y="1629"/>
                </a:lnTo>
                <a:lnTo>
                  <a:pt x="277" y="1629"/>
                </a:lnTo>
                <a:lnTo>
                  <a:pt x="277" y="1383"/>
                </a:lnTo>
                <a:lnTo>
                  <a:pt x="277" y="1168"/>
                </a:lnTo>
                <a:lnTo>
                  <a:pt x="339" y="953"/>
                </a:lnTo>
                <a:lnTo>
                  <a:pt x="431" y="800"/>
                </a:lnTo>
                <a:lnTo>
                  <a:pt x="216" y="462"/>
                </a:lnTo>
                <a:lnTo>
                  <a:pt x="216" y="462"/>
                </a:lnTo>
                <a:lnTo>
                  <a:pt x="216" y="462"/>
                </a:lnTo>
                <a:lnTo>
                  <a:pt x="93" y="707"/>
                </a:lnTo>
                <a:lnTo>
                  <a:pt x="32" y="984"/>
                </a:lnTo>
                <a:lnTo>
                  <a:pt x="1" y="1322"/>
                </a:lnTo>
                <a:lnTo>
                  <a:pt x="32" y="1660"/>
                </a:lnTo>
                <a:lnTo>
                  <a:pt x="32" y="1660"/>
                </a:lnTo>
                <a:lnTo>
                  <a:pt x="62" y="1936"/>
                </a:lnTo>
                <a:lnTo>
                  <a:pt x="154" y="2213"/>
                </a:lnTo>
                <a:lnTo>
                  <a:pt x="277" y="2428"/>
                </a:lnTo>
                <a:lnTo>
                  <a:pt x="400" y="2643"/>
                </a:lnTo>
                <a:lnTo>
                  <a:pt x="554" y="2797"/>
                </a:lnTo>
                <a:lnTo>
                  <a:pt x="738" y="2950"/>
                </a:lnTo>
                <a:lnTo>
                  <a:pt x="892" y="3012"/>
                </a:lnTo>
                <a:lnTo>
                  <a:pt x="1076" y="3043"/>
                </a:lnTo>
                <a:lnTo>
                  <a:pt x="1076" y="3043"/>
                </a:lnTo>
                <a:lnTo>
                  <a:pt x="1107" y="3043"/>
                </a:lnTo>
                <a:lnTo>
                  <a:pt x="1107" y="3043"/>
                </a:lnTo>
                <a:lnTo>
                  <a:pt x="1107" y="3043"/>
                </a:lnTo>
                <a:lnTo>
                  <a:pt x="1107" y="3043"/>
                </a:lnTo>
                <a:lnTo>
                  <a:pt x="1168" y="3043"/>
                </a:lnTo>
                <a:lnTo>
                  <a:pt x="1168" y="3043"/>
                </a:lnTo>
                <a:lnTo>
                  <a:pt x="1353" y="2981"/>
                </a:lnTo>
                <a:lnTo>
                  <a:pt x="1506" y="2889"/>
                </a:lnTo>
                <a:lnTo>
                  <a:pt x="1506" y="2889"/>
                </a:lnTo>
                <a:lnTo>
                  <a:pt x="1629" y="2735"/>
                </a:lnTo>
                <a:lnTo>
                  <a:pt x="1629" y="2735"/>
                </a:lnTo>
                <a:lnTo>
                  <a:pt x="1783" y="2551"/>
                </a:lnTo>
                <a:lnTo>
                  <a:pt x="1875" y="2305"/>
                </a:lnTo>
                <a:lnTo>
                  <a:pt x="1875" y="2305"/>
                </a:lnTo>
                <a:lnTo>
                  <a:pt x="1906" y="2090"/>
                </a:lnTo>
                <a:lnTo>
                  <a:pt x="1937" y="1875"/>
                </a:lnTo>
                <a:lnTo>
                  <a:pt x="1937" y="1629"/>
                </a:lnTo>
                <a:lnTo>
                  <a:pt x="1937" y="1414"/>
                </a:lnTo>
                <a:lnTo>
                  <a:pt x="1937" y="1414"/>
                </a:lnTo>
                <a:lnTo>
                  <a:pt x="1875" y="1107"/>
                </a:lnTo>
                <a:lnTo>
                  <a:pt x="1783" y="861"/>
                </a:lnTo>
                <a:lnTo>
                  <a:pt x="1660" y="615"/>
                </a:lnTo>
                <a:lnTo>
                  <a:pt x="1537" y="400"/>
                </a:lnTo>
                <a:lnTo>
                  <a:pt x="1384" y="247"/>
                </a:lnTo>
                <a:lnTo>
                  <a:pt x="1230" y="124"/>
                </a:lnTo>
                <a:lnTo>
                  <a:pt x="1046" y="31"/>
                </a:lnTo>
                <a:lnTo>
                  <a:pt x="86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4316071" y="3181169"/>
            <a:ext cx="110282" cy="173671"/>
          </a:xfrm>
          <a:custGeom>
            <a:avLst/>
            <a:gdLst/>
            <a:ahLst/>
            <a:cxnLst/>
            <a:rect l="l" t="t" r="r" b="b"/>
            <a:pathLst>
              <a:path w="1230" h="1937" extrusionOk="0">
                <a:moveTo>
                  <a:pt x="492" y="1"/>
                </a:moveTo>
                <a:lnTo>
                  <a:pt x="369" y="31"/>
                </a:lnTo>
                <a:lnTo>
                  <a:pt x="246" y="93"/>
                </a:lnTo>
                <a:lnTo>
                  <a:pt x="154" y="185"/>
                </a:lnTo>
                <a:lnTo>
                  <a:pt x="93" y="339"/>
                </a:lnTo>
                <a:lnTo>
                  <a:pt x="31" y="492"/>
                </a:lnTo>
                <a:lnTo>
                  <a:pt x="0" y="646"/>
                </a:lnTo>
                <a:lnTo>
                  <a:pt x="0" y="830"/>
                </a:lnTo>
                <a:lnTo>
                  <a:pt x="0" y="1045"/>
                </a:lnTo>
                <a:lnTo>
                  <a:pt x="31" y="1230"/>
                </a:lnTo>
                <a:lnTo>
                  <a:pt x="93" y="1414"/>
                </a:lnTo>
                <a:lnTo>
                  <a:pt x="185" y="1568"/>
                </a:lnTo>
                <a:lnTo>
                  <a:pt x="277" y="1690"/>
                </a:lnTo>
                <a:lnTo>
                  <a:pt x="369" y="1813"/>
                </a:lnTo>
                <a:lnTo>
                  <a:pt x="492" y="1875"/>
                </a:lnTo>
                <a:lnTo>
                  <a:pt x="615" y="1906"/>
                </a:lnTo>
                <a:lnTo>
                  <a:pt x="738" y="1936"/>
                </a:lnTo>
                <a:lnTo>
                  <a:pt x="861" y="1875"/>
                </a:lnTo>
                <a:lnTo>
                  <a:pt x="953" y="1813"/>
                </a:lnTo>
                <a:lnTo>
                  <a:pt x="1045" y="1721"/>
                </a:lnTo>
                <a:lnTo>
                  <a:pt x="1137" y="1568"/>
                </a:lnTo>
                <a:lnTo>
                  <a:pt x="1199" y="1414"/>
                </a:lnTo>
                <a:lnTo>
                  <a:pt x="1229" y="1260"/>
                </a:lnTo>
                <a:lnTo>
                  <a:pt x="1229" y="1076"/>
                </a:lnTo>
                <a:lnTo>
                  <a:pt x="1229" y="861"/>
                </a:lnTo>
                <a:lnTo>
                  <a:pt x="1168" y="677"/>
                </a:lnTo>
                <a:lnTo>
                  <a:pt x="1137" y="492"/>
                </a:lnTo>
                <a:lnTo>
                  <a:pt x="1045" y="339"/>
                </a:lnTo>
                <a:lnTo>
                  <a:pt x="953" y="216"/>
                </a:lnTo>
                <a:lnTo>
                  <a:pt x="861" y="93"/>
                </a:lnTo>
                <a:lnTo>
                  <a:pt x="738" y="31"/>
                </a:lnTo>
                <a:lnTo>
                  <a:pt x="6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4316071" y="3181169"/>
            <a:ext cx="110282" cy="173671"/>
          </a:xfrm>
          <a:custGeom>
            <a:avLst/>
            <a:gdLst/>
            <a:ahLst/>
            <a:cxnLst/>
            <a:rect l="l" t="t" r="r" b="b"/>
            <a:pathLst>
              <a:path w="1230" h="1937" fill="none" extrusionOk="0">
                <a:moveTo>
                  <a:pt x="0" y="1045"/>
                </a:moveTo>
                <a:lnTo>
                  <a:pt x="0" y="1045"/>
                </a:lnTo>
                <a:lnTo>
                  <a:pt x="31" y="1230"/>
                </a:lnTo>
                <a:lnTo>
                  <a:pt x="93" y="1414"/>
                </a:lnTo>
                <a:lnTo>
                  <a:pt x="185" y="1568"/>
                </a:lnTo>
                <a:lnTo>
                  <a:pt x="277" y="1690"/>
                </a:lnTo>
                <a:lnTo>
                  <a:pt x="369" y="1813"/>
                </a:lnTo>
                <a:lnTo>
                  <a:pt x="492" y="1875"/>
                </a:lnTo>
                <a:lnTo>
                  <a:pt x="615" y="1906"/>
                </a:lnTo>
                <a:lnTo>
                  <a:pt x="738" y="1936"/>
                </a:lnTo>
                <a:lnTo>
                  <a:pt x="738" y="1936"/>
                </a:lnTo>
                <a:lnTo>
                  <a:pt x="861" y="1875"/>
                </a:lnTo>
                <a:lnTo>
                  <a:pt x="953" y="1813"/>
                </a:lnTo>
                <a:lnTo>
                  <a:pt x="1045" y="1721"/>
                </a:lnTo>
                <a:lnTo>
                  <a:pt x="1137" y="1568"/>
                </a:lnTo>
                <a:lnTo>
                  <a:pt x="1199" y="1414"/>
                </a:lnTo>
                <a:lnTo>
                  <a:pt x="1229" y="1260"/>
                </a:lnTo>
                <a:lnTo>
                  <a:pt x="1229" y="1076"/>
                </a:lnTo>
                <a:lnTo>
                  <a:pt x="1229" y="861"/>
                </a:lnTo>
                <a:lnTo>
                  <a:pt x="1229" y="861"/>
                </a:lnTo>
                <a:lnTo>
                  <a:pt x="1168" y="677"/>
                </a:lnTo>
                <a:lnTo>
                  <a:pt x="1137" y="492"/>
                </a:lnTo>
                <a:lnTo>
                  <a:pt x="1045" y="339"/>
                </a:lnTo>
                <a:lnTo>
                  <a:pt x="953" y="216"/>
                </a:lnTo>
                <a:lnTo>
                  <a:pt x="861" y="93"/>
                </a:lnTo>
                <a:lnTo>
                  <a:pt x="738" y="31"/>
                </a:lnTo>
                <a:lnTo>
                  <a:pt x="615" y="1"/>
                </a:lnTo>
                <a:lnTo>
                  <a:pt x="492" y="1"/>
                </a:lnTo>
                <a:lnTo>
                  <a:pt x="492" y="1"/>
                </a:lnTo>
                <a:lnTo>
                  <a:pt x="369" y="31"/>
                </a:lnTo>
                <a:lnTo>
                  <a:pt x="246" y="93"/>
                </a:lnTo>
                <a:lnTo>
                  <a:pt x="154" y="185"/>
                </a:lnTo>
                <a:lnTo>
                  <a:pt x="93" y="339"/>
                </a:lnTo>
                <a:lnTo>
                  <a:pt x="31" y="492"/>
                </a:lnTo>
                <a:lnTo>
                  <a:pt x="0" y="646"/>
                </a:lnTo>
                <a:lnTo>
                  <a:pt x="0" y="830"/>
                </a:lnTo>
                <a:lnTo>
                  <a:pt x="0" y="104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4310513" y="3139835"/>
            <a:ext cx="148925" cy="234282"/>
          </a:xfrm>
          <a:custGeom>
            <a:avLst/>
            <a:gdLst/>
            <a:ahLst/>
            <a:cxnLst/>
            <a:rect l="l" t="t" r="r" b="b"/>
            <a:pathLst>
              <a:path w="1661" h="2613" extrusionOk="0">
                <a:moveTo>
                  <a:pt x="277" y="1"/>
                </a:moveTo>
                <a:lnTo>
                  <a:pt x="124" y="124"/>
                </a:lnTo>
                <a:lnTo>
                  <a:pt x="1" y="339"/>
                </a:lnTo>
                <a:lnTo>
                  <a:pt x="216" y="677"/>
                </a:lnTo>
                <a:lnTo>
                  <a:pt x="277" y="584"/>
                </a:lnTo>
                <a:lnTo>
                  <a:pt x="370" y="523"/>
                </a:lnTo>
                <a:lnTo>
                  <a:pt x="462" y="462"/>
                </a:lnTo>
                <a:lnTo>
                  <a:pt x="554" y="462"/>
                </a:lnTo>
                <a:lnTo>
                  <a:pt x="585" y="431"/>
                </a:lnTo>
                <a:lnTo>
                  <a:pt x="277" y="1"/>
                </a:lnTo>
                <a:close/>
                <a:moveTo>
                  <a:pt x="1291" y="1598"/>
                </a:moveTo>
                <a:lnTo>
                  <a:pt x="1291" y="1752"/>
                </a:lnTo>
                <a:lnTo>
                  <a:pt x="1230" y="1906"/>
                </a:lnTo>
                <a:lnTo>
                  <a:pt x="1199" y="2029"/>
                </a:lnTo>
                <a:lnTo>
                  <a:pt x="1138" y="2151"/>
                </a:lnTo>
                <a:lnTo>
                  <a:pt x="1414" y="2612"/>
                </a:lnTo>
                <a:lnTo>
                  <a:pt x="1568" y="2428"/>
                </a:lnTo>
                <a:lnTo>
                  <a:pt x="1660" y="2182"/>
                </a:lnTo>
                <a:lnTo>
                  <a:pt x="1291" y="1598"/>
                </a:lnTo>
                <a:close/>
              </a:path>
            </a:pathLst>
          </a:custGeom>
          <a:solidFill>
            <a:srgbClr val="AEB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4412456" y="3283113"/>
            <a:ext cx="46982" cy="91005"/>
          </a:xfrm>
          <a:custGeom>
            <a:avLst/>
            <a:gdLst/>
            <a:ahLst/>
            <a:cxnLst/>
            <a:rect l="l" t="t" r="r" b="b"/>
            <a:pathLst>
              <a:path w="524" h="1015" fill="none" extrusionOk="0">
                <a:moveTo>
                  <a:pt x="154" y="0"/>
                </a:moveTo>
                <a:lnTo>
                  <a:pt x="154" y="0"/>
                </a:lnTo>
                <a:lnTo>
                  <a:pt x="154" y="154"/>
                </a:lnTo>
                <a:lnTo>
                  <a:pt x="93" y="308"/>
                </a:lnTo>
                <a:lnTo>
                  <a:pt x="62" y="431"/>
                </a:lnTo>
                <a:lnTo>
                  <a:pt x="1" y="553"/>
                </a:lnTo>
                <a:lnTo>
                  <a:pt x="277" y="1014"/>
                </a:lnTo>
                <a:lnTo>
                  <a:pt x="277" y="1014"/>
                </a:lnTo>
                <a:lnTo>
                  <a:pt x="431" y="830"/>
                </a:lnTo>
                <a:lnTo>
                  <a:pt x="523" y="584"/>
                </a:lnTo>
                <a:lnTo>
                  <a:pt x="15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4310513" y="3139835"/>
            <a:ext cx="52451" cy="60700"/>
          </a:xfrm>
          <a:custGeom>
            <a:avLst/>
            <a:gdLst/>
            <a:ahLst/>
            <a:cxnLst/>
            <a:rect l="l" t="t" r="r" b="b"/>
            <a:pathLst>
              <a:path w="585" h="677" fill="none" extrusionOk="0">
                <a:moveTo>
                  <a:pt x="277" y="1"/>
                </a:moveTo>
                <a:lnTo>
                  <a:pt x="277" y="1"/>
                </a:lnTo>
                <a:lnTo>
                  <a:pt x="277" y="1"/>
                </a:lnTo>
                <a:lnTo>
                  <a:pt x="124" y="124"/>
                </a:lnTo>
                <a:lnTo>
                  <a:pt x="1" y="339"/>
                </a:lnTo>
                <a:lnTo>
                  <a:pt x="216" y="677"/>
                </a:lnTo>
                <a:lnTo>
                  <a:pt x="216" y="677"/>
                </a:lnTo>
                <a:lnTo>
                  <a:pt x="277" y="584"/>
                </a:lnTo>
                <a:lnTo>
                  <a:pt x="370" y="523"/>
                </a:lnTo>
                <a:lnTo>
                  <a:pt x="462" y="462"/>
                </a:lnTo>
                <a:lnTo>
                  <a:pt x="554" y="462"/>
                </a:lnTo>
                <a:lnTo>
                  <a:pt x="554" y="462"/>
                </a:lnTo>
                <a:lnTo>
                  <a:pt x="585" y="431"/>
                </a:lnTo>
                <a:lnTo>
                  <a:pt x="2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4329879" y="3178389"/>
            <a:ext cx="96474" cy="154395"/>
          </a:xfrm>
          <a:custGeom>
            <a:avLst/>
            <a:gdLst/>
            <a:ahLst/>
            <a:cxnLst/>
            <a:rect l="l" t="t" r="r" b="b"/>
            <a:pathLst>
              <a:path w="1076" h="1722" extrusionOk="0">
                <a:moveTo>
                  <a:pt x="369" y="1"/>
                </a:moveTo>
                <a:lnTo>
                  <a:pt x="338" y="32"/>
                </a:lnTo>
                <a:lnTo>
                  <a:pt x="246" y="32"/>
                </a:lnTo>
                <a:lnTo>
                  <a:pt x="154" y="93"/>
                </a:lnTo>
                <a:lnTo>
                  <a:pt x="61" y="154"/>
                </a:lnTo>
                <a:lnTo>
                  <a:pt x="0" y="247"/>
                </a:lnTo>
                <a:lnTo>
                  <a:pt x="922" y="1721"/>
                </a:lnTo>
                <a:lnTo>
                  <a:pt x="983" y="1599"/>
                </a:lnTo>
                <a:lnTo>
                  <a:pt x="1014" y="1476"/>
                </a:lnTo>
                <a:lnTo>
                  <a:pt x="1075" y="1322"/>
                </a:lnTo>
                <a:lnTo>
                  <a:pt x="1075" y="1168"/>
                </a:lnTo>
                <a:lnTo>
                  <a:pt x="3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4329879" y="3178389"/>
            <a:ext cx="96474" cy="154395"/>
          </a:xfrm>
          <a:custGeom>
            <a:avLst/>
            <a:gdLst/>
            <a:ahLst/>
            <a:cxnLst/>
            <a:rect l="l" t="t" r="r" b="b"/>
            <a:pathLst>
              <a:path w="1076" h="1722" fill="none" extrusionOk="0">
                <a:moveTo>
                  <a:pt x="369" y="1"/>
                </a:moveTo>
                <a:lnTo>
                  <a:pt x="369" y="1"/>
                </a:lnTo>
                <a:lnTo>
                  <a:pt x="338" y="32"/>
                </a:lnTo>
                <a:lnTo>
                  <a:pt x="338" y="32"/>
                </a:lnTo>
                <a:lnTo>
                  <a:pt x="246" y="32"/>
                </a:lnTo>
                <a:lnTo>
                  <a:pt x="154" y="93"/>
                </a:lnTo>
                <a:lnTo>
                  <a:pt x="61" y="154"/>
                </a:lnTo>
                <a:lnTo>
                  <a:pt x="0" y="247"/>
                </a:lnTo>
                <a:lnTo>
                  <a:pt x="922" y="1721"/>
                </a:lnTo>
                <a:lnTo>
                  <a:pt x="922" y="1721"/>
                </a:lnTo>
                <a:lnTo>
                  <a:pt x="983" y="1599"/>
                </a:lnTo>
                <a:lnTo>
                  <a:pt x="1014" y="1476"/>
                </a:lnTo>
                <a:lnTo>
                  <a:pt x="1075" y="1322"/>
                </a:lnTo>
                <a:lnTo>
                  <a:pt x="1075" y="1168"/>
                </a:lnTo>
                <a:lnTo>
                  <a:pt x="36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4354625" y="3346503"/>
            <a:ext cx="71728" cy="55141"/>
          </a:xfrm>
          <a:custGeom>
            <a:avLst/>
            <a:gdLst/>
            <a:ahLst/>
            <a:cxnLst/>
            <a:rect l="l" t="t" r="r" b="b"/>
            <a:pathLst>
              <a:path w="800" h="615" extrusionOk="0">
                <a:moveTo>
                  <a:pt x="523" y="0"/>
                </a:moveTo>
                <a:lnTo>
                  <a:pt x="400" y="62"/>
                </a:lnTo>
                <a:lnTo>
                  <a:pt x="308" y="92"/>
                </a:lnTo>
                <a:lnTo>
                  <a:pt x="246" y="92"/>
                </a:lnTo>
                <a:lnTo>
                  <a:pt x="123" y="62"/>
                </a:lnTo>
                <a:lnTo>
                  <a:pt x="1" y="0"/>
                </a:lnTo>
                <a:lnTo>
                  <a:pt x="1" y="0"/>
                </a:lnTo>
                <a:lnTo>
                  <a:pt x="400" y="615"/>
                </a:lnTo>
                <a:lnTo>
                  <a:pt x="461" y="615"/>
                </a:lnTo>
                <a:lnTo>
                  <a:pt x="646" y="553"/>
                </a:lnTo>
                <a:lnTo>
                  <a:pt x="799" y="461"/>
                </a:lnTo>
                <a:lnTo>
                  <a:pt x="523" y="0"/>
                </a:lnTo>
                <a:close/>
              </a:path>
            </a:pathLst>
          </a:custGeom>
          <a:solidFill>
            <a:srgbClr val="AEB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4354625" y="3346503"/>
            <a:ext cx="71728" cy="55141"/>
          </a:xfrm>
          <a:custGeom>
            <a:avLst/>
            <a:gdLst/>
            <a:ahLst/>
            <a:cxnLst/>
            <a:rect l="l" t="t" r="r" b="b"/>
            <a:pathLst>
              <a:path w="800" h="615" fill="none" extrusionOk="0">
                <a:moveTo>
                  <a:pt x="523" y="0"/>
                </a:moveTo>
                <a:lnTo>
                  <a:pt x="523" y="0"/>
                </a:lnTo>
                <a:lnTo>
                  <a:pt x="400" y="62"/>
                </a:lnTo>
                <a:lnTo>
                  <a:pt x="308" y="92"/>
                </a:lnTo>
                <a:lnTo>
                  <a:pt x="308" y="92"/>
                </a:lnTo>
                <a:lnTo>
                  <a:pt x="246" y="92"/>
                </a:lnTo>
                <a:lnTo>
                  <a:pt x="246" y="92"/>
                </a:lnTo>
                <a:lnTo>
                  <a:pt x="123" y="62"/>
                </a:lnTo>
                <a:lnTo>
                  <a:pt x="1" y="0"/>
                </a:lnTo>
                <a:lnTo>
                  <a:pt x="400" y="615"/>
                </a:lnTo>
                <a:lnTo>
                  <a:pt x="400" y="615"/>
                </a:lnTo>
                <a:lnTo>
                  <a:pt x="400" y="615"/>
                </a:lnTo>
                <a:lnTo>
                  <a:pt x="400" y="615"/>
                </a:lnTo>
                <a:lnTo>
                  <a:pt x="461" y="615"/>
                </a:lnTo>
                <a:lnTo>
                  <a:pt x="461" y="615"/>
                </a:lnTo>
                <a:lnTo>
                  <a:pt x="646" y="553"/>
                </a:lnTo>
                <a:lnTo>
                  <a:pt x="799" y="461"/>
                </a:lnTo>
                <a:lnTo>
                  <a:pt x="5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4338128" y="3296920"/>
            <a:ext cx="63390" cy="57920"/>
          </a:xfrm>
          <a:custGeom>
            <a:avLst/>
            <a:gdLst/>
            <a:ahLst/>
            <a:cxnLst/>
            <a:rect l="l" t="t" r="r" b="b"/>
            <a:pathLst>
              <a:path w="707" h="646" extrusionOk="0">
                <a:moveTo>
                  <a:pt x="369" y="0"/>
                </a:moveTo>
                <a:lnTo>
                  <a:pt x="0" y="246"/>
                </a:lnTo>
                <a:lnTo>
                  <a:pt x="185" y="553"/>
                </a:lnTo>
                <a:lnTo>
                  <a:pt x="307" y="615"/>
                </a:lnTo>
                <a:lnTo>
                  <a:pt x="430" y="645"/>
                </a:lnTo>
                <a:lnTo>
                  <a:pt x="492" y="645"/>
                </a:lnTo>
                <a:lnTo>
                  <a:pt x="584" y="615"/>
                </a:lnTo>
                <a:lnTo>
                  <a:pt x="707" y="553"/>
                </a:lnTo>
                <a:lnTo>
                  <a:pt x="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4338128" y="3296920"/>
            <a:ext cx="63390" cy="57920"/>
          </a:xfrm>
          <a:custGeom>
            <a:avLst/>
            <a:gdLst/>
            <a:ahLst/>
            <a:cxnLst/>
            <a:rect l="l" t="t" r="r" b="b"/>
            <a:pathLst>
              <a:path w="707" h="646" fill="none" extrusionOk="0">
                <a:moveTo>
                  <a:pt x="369" y="0"/>
                </a:moveTo>
                <a:lnTo>
                  <a:pt x="0" y="246"/>
                </a:lnTo>
                <a:lnTo>
                  <a:pt x="185" y="553"/>
                </a:lnTo>
                <a:lnTo>
                  <a:pt x="185" y="553"/>
                </a:lnTo>
                <a:lnTo>
                  <a:pt x="307" y="615"/>
                </a:lnTo>
                <a:lnTo>
                  <a:pt x="430" y="645"/>
                </a:lnTo>
                <a:lnTo>
                  <a:pt x="430" y="645"/>
                </a:lnTo>
                <a:lnTo>
                  <a:pt x="492" y="645"/>
                </a:lnTo>
                <a:lnTo>
                  <a:pt x="492" y="645"/>
                </a:lnTo>
                <a:lnTo>
                  <a:pt x="584" y="615"/>
                </a:lnTo>
                <a:lnTo>
                  <a:pt x="707" y="553"/>
                </a:lnTo>
                <a:lnTo>
                  <a:pt x="3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2"/>
          <p:cNvSpPr/>
          <p:nvPr/>
        </p:nvSpPr>
        <p:spPr>
          <a:xfrm>
            <a:off x="3646670" y="2823065"/>
            <a:ext cx="286553" cy="418802"/>
          </a:xfrm>
          <a:custGeom>
            <a:avLst/>
            <a:gdLst/>
            <a:ahLst/>
            <a:cxnLst/>
            <a:rect l="l" t="t" r="r" b="b"/>
            <a:pathLst>
              <a:path w="3196" h="4671" extrusionOk="0">
                <a:moveTo>
                  <a:pt x="1444" y="0"/>
                </a:moveTo>
                <a:lnTo>
                  <a:pt x="860" y="62"/>
                </a:lnTo>
                <a:lnTo>
                  <a:pt x="522" y="123"/>
                </a:lnTo>
                <a:lnTo>
                  <a:pt x="307" y="154"/>
                </a:lnTo>
                <a:lnTo>
                  <a:pt x="215" y="215"/>
                </a:lnTo>
                <a:lnTo>
                  <a:pt x="123" y="307"/>
                </a:lnTo>
                <a:lnTo>
                  <a:pt x="61" y="400"/>
                </a:lnTo>
                <a:lnTo>
                  <a:pt x="31" y="492"/>
                </a:lnTo>
                <a:lnTo>
                  <a:pt x="0" y="738"/>
                </a:lnTo>
                <a:lnTo>
                  <a:pt x="31" y="1014"/>
                </a:lnTo>
                <a:lnTo>
                  <a:pt x="154" y="1690"/>
                </a:lnTo>
                <a:lnTo>
                  <a:pt x="246" y="2059"/>
                </a:lnTo>
                <a:lnTo>
                  <a:pt x="307" y="2458"/>
                </a:lnTo>
                <a:lnTo>
                  <a:pt x="338" y="2858"/>
                </a:lnTo>
                <a:lnTo>
                  <a:pt x="338" y="3226"/>
                </a:lnTo>
                <a:lnTo>
                  <a:pt x="369" y="3933"/>
                </a:lnTo>
                <a:lnTo>
                  <a:pt x="399" y="4210"/>
                </a:lnTo>
                <a:lnTo>
                  <a:pt x="461" y="4425"/>
                </a:lnTo>
                <a:lnTo>
                  <a:pt x="522" y="4517"/>
                </a:lnTo>
                <a:lnTo>
                  <a:pt x="584" y="4578"/>
                </a:lnTo>
                <a:lnTo>
                  <a:pt x="676" y="4640"/>
                </a:lnTo>
                <a:lnTo>
                  <a:pt x="799" y="4671"/>
                </a:lnTo>
                <a:lnTo>
                  <a:pt x="1014" y="4671"/>
                </a:lnTo>
                <a:lnTo>
                  <a:pt x="1413" y="4640"/>
                </a:lnTo>
                <a:lnTo>
                  <a:pt x="2028" y="4548"/>
                </a:lnTo>
                <a:lnTo>
                  <a:pt x="2182" y="4517"/>
                </a:lnTo>
                <a:lnTo>
                  <a:pt x="2335" y="4455"/>
                </a:lnTo>
                <a:lnTo>
                  <a:pt x="2458" y="4394"/>
                </a:lnTo>
                <a:lnTo>
                  <a:pt x="2581" y="4302"/>
                </a:lnTo>
                <a:lnTo>
                  <a:pt x="2673" y="4179"/>
                </a:lnTo>
                <a:lnTo>
                  <a:pt x="2796" y="4056"/>
                </a:lnTo>
                <a:lnTo>
                  <a:pt x="2980" y="3749"/>
                </a:lnTo>
                <a:lnTo>
                  <a:pt x="3103" y="3380"/>
                </a:lnTo>
                <a:lnTo>
                  <a:pt x="3165" y="2981"/>
                </a:lnTo>
                <a:lnTo>
                  <a:pt x="3196" y="2550"/>
                </a:lnTo>
                <a:lnTo>
                  <a:pt x="3165" y="2090"/>
                </a:lnTo>
                <a:lnTo>
                  <a:pt x="3103" y="1629"/>
                </a:lnTo>
                <a:lnTo>
                  <a:pt x="2950" y="1229"/>
                </a:lnTo>
                <a:lnTo>
                  <a:pt x="2765" y="861"/>
                </a:lnTo>
                <a:lnTo>
                  <a:pt x="2550" y="523"/>
                </a:lnTo>
                <a:lnTo>
                  <a:pt x="2304" y="277"/>
                </a:lnTo>
                <a:lnTo>
                  <a:pt x="2182" y="185"/>
                </a:lnTo>
                <a:lnTo>
                  <a:pt x="2028" y="92"/>
                </a:lnTo>
                <a:lnTo>
                  <a:pt x="1874" y="62"/>
                </a:lnTo>
                <a:lnTo>
                  <a:pt x="1751" y="0"/>
                </a:lnTo>
                <a:close/>
              </a:path>
            </a:pathLst>
          </a:custGeom>
          <a:solidFill>
            <a:srgbClr val="3E4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2"/>
          <p:cNvSpPr/>
          <p:nvPr/>
        </p:nvSpPr>
        <p:spPr>
          <a:xfrm>
            <a:off x="3646670" y="2823065"/>
            <a:ext cx="286553" cy="418802"/>
          </a:xfrm>
          <a:custGeom>
            <a:avLst/>
            <a:gdLst/>
            <a:ahLst/>
            <a:cxnLst/>
            <a:rect l="l" t="t" r="r" b="b"/>
            <a:pathLst>
              <a:path w="3196" h="4671" fill="none" extrusionOk="0">
                <a:moveTo>
                  <a:pt x="307" y="2458"/>
                </a:moveTo>
                <a:lnTo>
                  <a:pt x="307" y="2458"/>
                </a:lnTo>
                <a:lnTo>
                  <a:pt x="338" y="2858"/>
                </a:lnTo>
                <a:lnTo>
                  <a:pt x="338" y="3226"/>
                </a:lnTo>
                <a:lnTo>
                  <a:pt x="369" y="3933"/>
                </a:lnTo>
                <a:lnTo>
                  <a:pt x="399" y="4210"/>
                </a:lnTo>
                <a:lnTo>
                  <a:pt x="461" y="4425"/>
                </a:lnTo>
                <a:lnTo>
                  <a:pt x="522" y="4517"/>
                </a:lnTo>
                <a:lnTo>
                  <a:pt x="584" y="4578"/>
                </a:lnTo>
                <a:lnTo>
                  <a:pt x="676" y="4640"/>
                </a:lnTo>
                <a:lnTo>
                  <a:pt x="799" y="4671"/>
                </a:lnTo>
                <a:lnTo>
                  <a:pt x="799" y="4671"/>
                </a:lnTo>
                <a:lnTo>
                  <a:pt x="1014" y="4671"/>
                </a:lnTo>
                <a:lnTo>
                  <a:pt x="1413" y="4640"/>
                </a:lnTo>
                <a:lnTo>
                  <a:pt x="2028" y="4548"/>
                </a:lnTo>
                <a:lnTo>
                  <a:pt x="2028" y="4548"/>
                </a:lnTo>
                <a:lnTo>
                  <a:pt x="2182" y="4517"/>
                </a:lnTo>
                <a:lnTo>
                  <a:pt x="2335" y="4455"/>
                </a:lnTo>
                <a:lnTo>
                  <a:pt x="2458" y="4394"/>
                </a:lnTo>
                <a:lnTo>
                  <a:pt x="2581" y="4302"/>
                </a:lnTo>
                <a:lnTo>
                  <a:pt x="2673" y="4179"/>
                </a:lnTo>
                <a:lnTo>
                  <a:pt x="2796" y="4056"/>
                </a:lnTo>
                <a:lnTo>
                  <a:pt x="2980" y="3749"/>
                </a:lnTo>
                <a:lnTo>
                  <a:pt x="3103" y="3380"/>
                </a:lnTo>
                <a:lnTo>
                  <a:pt x="3165" y="2981"/>
                </a:lnTo>
                <a:lnTo>
                  <a:pt x="3196" y="2550"/>
                </a:lnTo>
                <a:lnTo>
                  <a:pt x="3165" y="2090"/>
                </a:lnTo>
                <a:lnTo>
                  <a:pt x="3165" y="2090"/>
                </a:lnTo>
                <a:lnTo>
                  <a:pt x="3103" y="1629"/>
                </a:lnTo>
                <a:lnTo>
                  <a:pt x="2950" y="1229"/>
                </a:lnTo>
                <a:lnTo>
                  <a:pt x="2765" y="861"/>
                </a:lnTo>
                <a:lnTo>
                  <a:pt x="2550" y="523"/>
                </a:lnTo>
                <a:lnTo>
                  <a:pt x="2304" y="277"/>
                </a:lnTo>
                <a:lnTo>
                  <a:pt x="2182" y="185"/>
                </a:lnTo>
                <a:lnTo>
                  <a:pt x="2028" y="92"/>
                </a:lnTo>
                <a:lnTo>
                  <a:pt x="1874" y="62"/>
                </a:lnTo>
                <a:lnTo>
                  <a:pt x="1751" y="0"/>
                </a:lnTo>
                <a:lnTo>
                  <a:pt x="1598" y="0"/>
                </a:lnTo>
                <a:lnTo>
                  <a:pt x="1444" y="0"/>
                </a:lnTo>
                <a:lnTo>
                  <a:pt x="1444" y="0"/>
                </a:lnTo>
                <a:lnTo>
                  <a:pt x="860" y="62"/>
                </a:lnTo>
                <a:lnTo>
                  <a:pt x="522" y="123"/>
                </a:lnTo>
                <a:lnTo>
                  <a:pt x="307" y="154"/>
                </a:lnTo>
                <a:lnTo>
                  <a:pt x="307" y="154"/>
                </a:lnTo>
                <a:lnTo>
                  <a:pt x="215" y="215"/>
                </a:lnTo>
                <a:lnTo>
                  <a:pt x="123" y="307"/>
                </a:lnTo>
                <a:lnTo>
                  <a:pt x="61" y="400"/>
                </a:lnTo>
                <a:lnTo>
                  <a:pt x="31" y="492"/>
                </a:lnTo>
                <a:lnTo>
                  <a:pt x="0" y="738"/>
                </a:lnTo>
                <a:lnTo>
                  <a:pt x="31" y="1014"/>
                </a:lnTo>
                <a:lnTo>
                  <a:pt x="154" y="1690"/>
                </a:lnTo>
                <a:lnTo>
                  <a:pt x="246" y="2059"/>
                </a:lnTo>
                <a:lnTo>
                  <a:pt x="307" y="24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a:off x="3558445" y="2836783"/>
            <a:ext cx="261807" cy="410553"/>
          </a:xfrm>
          <a:custGeom>
            <a:avLst/>
            <a:gdLst/>
            <a:ahLst/>
            <a:cxnLst/>
            <a:rect l="l" t="t" r="r" b="b"/>
            <a:pathLst>
              <a:path w="2920" h="4579" extrusionOk="0">
                <a:moveTo>
                  <a:pt x="1168" y="1"/>
                </a:moveTo>
                <a:lnTo>
                  <a:pt x="1015" y="32"/>
                </a:lnTo>
                <a:lnTo>
                  <a:pt x="892" y="93"/>
                </a:lnTo>
                <a:lnTo>
                  <a:pt x="738" y="154"/>
                </a:lnTo>
                <a:lnTo>
                  <a:pt x="615" y="247"/>
                </a:lnTo>
                <a:lnTo>
                  <a:pt x="523" y="370"/>
                </a:lnTo>
                <a:lnTo>
                  <a:pt x="400" y="492"/>
                </a:lnTo>
                <a:lnTo>
                  <a:pt x="247" y="800"/>
                </a:lnTo>
                <a:lnTo>
                  <a:pt x="93" y="1168"/>
                </a:lnTo>
                <a:lnTo>
                  <a:pt x="32" y="1568"/>
                </a:lnTo>
                <a:lnTo>
                  <a:pt x="1" y="1998"/>
                </a:lnTo>
                <a:lnTo>
                  <a:pt x="32" y="2459"/>
                </a:lnTo>
                <a:lnTo>
                  <a:pt x="124" y="2920"/>
                </a:lnTo>
                <a:lnTo>
                  <a:pt x="247" y="3350"/>
                </a:lnTo>
                <a:lnTo>
                  <a:pt x="431" y="3719"/>
                </a:lnTo>
                <a:lnTo>
                  <a:pt x="646" y="4026"/>
                </a:lnTo>
                <a:lnTo>
                  <a:pt x="892" y="4272"/>
                </a:lnTo>
                <a:lnTo>
                  <a:pt x="1045" y="4395"/>
                </a:lnTo>
                <a:lnTo>
                  <a:pt x="1168" y="4456"/>
                </a:lnTo>
                <a:lnTo>
                  <a:pt x="1322" y="4518"/>
                </a:lnTo>
                <a:lnTo>
                  <a:pt x="1476" y="4548"/>
                </a:lnTo>
                <a:lnTo>
                  <a:pt x="1599" y="4579"/>
                </a:lnTo>
                <a:lnTo>
                  <a:pt x="1752" y="4579"/>
                </a:lnTo>
                <a:lnTo>
                  <a:pt x="1906" y="4548"/>
                </a:lnTo>
                <a:lnTo>
                  <a:pt x="2029" y="4487"/>
                </a:lnTo>
                <a:lnTo>
                  <a:pt x="2182" y="4395"/>
                </a:lnTo>
                <a:lnTo>
                  <a:pt x="2305" y="4302"/>
                </a:lnTo>
                <a:lnTo>
                  <a:pt x="2397" y="4210"/>
                </a:lnTo>
                <a:lnTo>
                  <a:pt x="2520" y="4057"/>
                </a:lnTo>
                <a:lnTo>
                  <a:pt x="2705" y="3780"/>
                </a:lnTo>
                <a:lnTo>
                  <a:pt x="2828" y="3411"/>
                </a:lnTo>
                <a:lnTo>
                  <a:pt x="2920" y="3012"/>
                </a:lnTo>
                <a:lnTo>
                  <a:pt x="2920" y="2551"/>
                </a:lnTo>
                <a:lnTo>
                  <a:pt x="2889" y="2090"/>
                </a:lnTo>
                <a:lnTo>
                  <a:pt x="2828" y="1629"/>
                </a:lnTo>
                <a:lnTo>
                  <a:pt x="2674" y="1230"/>
                </a:lnTo>
                <a:lnTo>
                  <a:pt x="2490" y="861"/>
                </a:lnTo>
                <a:lnTo>
                  <a:pt x="2275" y="523"/>
                </a:lnTo>
                <a:lnTo>
                  <a:pt x="2029" y="277"/>
                </a:lnTo>
                <a:lnTo>
                  <a:pt x="1875" y="185"/>
                </a:lnTo>
                <a:lnTo>
                  <a:pt x="1752" y="93"/>
                </a:lnTo>
                <a:lnTo>
                  <a:pt x="1599" y="32"/>
                </a:lnTo>
                <a:lnTo>
                  <a:pt x="1476" y="1"/>
                </a:lnTo>
                <a:close/>
              </a:path>
            </a:pathLst>
          </a:custGeom>
          <a:solidFill>
            <a:srgbClr val="333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a:off x="3558445" y="2836783"/>
            <a:ext cx="261807" cy="410553"/>
          </a:xfrm>
          <a:custGeom>
            <a:avLst/>
            <a:gdLst/>
            <a:ahLst/>
            <a:cxnLst/>
            <a:rect l="l" t="t" r="r" b="b"/>
            <a:pathLst>
              <a:path w="2920" h="4579" fill="none" extrusionOk="0">
                <a:moveTo>
                  <a:pt x="32" y="2459"/>
                </a:moveTo>
                <a:lnTo>
                  <a:pt x="32" y="2459"/>
                </a:lnTo>
                <a:lnTo>
                  <a:pt x="124" y="2920"/>
                </a:lnTo>
                <a:lnTo>
                  <a:pt x="247" y="3350"/>
                </a:lnTo>
                <a:lnTo>
                  <a:pt x="431" y="3719"/>
                </a:lnTo>
                <a:lnTo>
                  <a:pt x="646" y="4026"/>
                </a:lnTo>
                <a:lnTo>
                  <a:pt x="892" y="4272"/>
                </a:lnTo>
                <a:lnTo>
                  <a:pt x="1045" y="4395"/>
                </a:lnTo>
                <a:lnTo>
                  <a:pt x="1168" y="4456"/>
                </a:lnTo>
                <a:lnTo>
                  <a:pt x="1322" y="4518"/>
                </a:lnTo>
                <a:lnTo>
                  <a:pt x="1476" y="4548"/>
                </a:lnTo>
                <a:lnTo>
                  <a:pt x="1599" y="4579"/>
                </a:lnTo>
                <a:lnTo>
                  <a:pt x="1752" y="4579"/>
                </a:lnTo>
                <a:lnTo>
                  <a:pt x="1752" y="4579"/>
                </a:lnTo>
                <a:lnTo>
                  <a:pt x="1906" y="4548"/>
                </a:lnTo>
                <a:lnTo>
                  <a:pt x="2029" y="4487"/>
                </a:lnTo>
                <a:lnTo>
                  <a:pt x="2182" y="4395"/>
                </a:lnTo>
                <a:lnTo>
                  <a:pt x="2305" y="4302"/>
                </a:lnTo>
                <a:lnTo>
                  <a:pt x="2397" y="4210"/>
                </a:lnTo>
                <a:lnTo>
                  <a:pt x="2520" y="4057"/>
                </a:lnTo>
                <a:lnTo>
                  <a:pt x="2705" y="3780"/>
                </a:lnTo>
                <a:lnTo>
                  <a:pt x="2828" y="3411"/>
                </a:lnTo>
                <a:lnTo>
                  <a:pt x="2920" y="3012"/>
                </a:lnTo>
                <a:lnTo>
                  <a:pt x="2920" y="2551"/>
                </a:lnTo>
                <a:lnTo>
                  <a:pt x="2889" y="2090"/>
                </a:lnTo>
                <a:lnTo>
                  <a:pt x="2889" y="2090"/>
                </a:lnTo>
                <a:lnTo>
                  <a:pt x="2828" y="1629"/>
                </a:lnTo>
                <a:lnTo>
                  <a:pt x="2674" y="1230"/>
                </a:lnTo>
                <a:lnTo>
                  <a:pt x="2490" y="861"/>
                </a:lnTo>
                <a:lnTo>
                  <a:pt x="2275" y="523"/>
                </a:lnTo>
                <a:lnTo>
                  <a:pt x="2029" y="277"/>
                </a:lnTo>
                <a:lnTo>
                  <a:pt x="1875" y="185"/>
                </a:lnTo>
                <a:lnTo>
                  <a:pt x="1752" y="93"/>
                </a:lnTo>
                <a:lnTo>
                  <a:pt x="1599" y="32"/>
                </a:lnTo>
                <a:lnTo>
                  <a:pt x="1476" y="1"/>
                </a:lnTo>
                <a:lnTo>
                  <a:pt x="1322" y="1"/>
                </a:lnTo>
                <a:lnTo>
                  <a:pt x="1168" y="1"/>
                </a:lnTo>
                <a:lnTo>
                  <a:pt x="1168" y="1"/>
                </a:lnTo>
                <a:lnTo>
                  <a:pt x="1015" y="32"/>
                </a:lnTo>
                <a:lnTo>
                  <a:pt x="892" y="93"/>
                </a:lnTo>
                <a:lnTo>
                  <a:pt x="738" y="154"/>
                </a:lnTo>
                <a:lnTo>
                  <a:pt x="615" y="247"/>
                </a:lnTo>
                <a:lnTo>
                  <a:pt x="523" y="370"/>
                </a:lnTo>
                <a:lnTo>
                  <a:pt x="400" y="492"/>
                </a:lnTo>
                <a:lnTo>
                  <a:pt x="247" y="800"/>
                </a:lnTo>
                <a:lnTo>
                  <a:pt x="93" y="1168"/>
                </a:lnTo>
                <a:lnTo>
                  <a:pt x="32" y="1568"/>
                </a:lnTo>
                <a:lnTo>
                  <a:pt x="1" y="1998"/>
                </a:lnTo>
                <a:lnTo>
                  <a:pt x="32" y="2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2"/>
          <p:cNvSpPr/>
          <p:nvPr/>
        </p:nvSpPr>
        <p:spPr>
          <a:xfrm>
            <a:off x="3596999" y="2913980"/>
            <a:ext cx="162643" cy="256248"/>
          </a:xfrm>
          <a:custGeom>
            <a:avLst/>
            <a:gdLst/>
            <a:ahLst/>
            <a:cxnLst/>
            <a:rect l="l" t="t" r="r" b="b"/>
            <a:pathLst>
              <a:path w="1814" h="2858" extrusionOk="0">
                <a:moveTo>
                  <a:pt x="185" y="400"/>
                </a:moveTo>
                <a:lnTo>
                  <a:pt x="124" y="584"/>
                </a:lnTo>
                <a:lnTo>
                  <a:pt x="62" y="738"/>
                </a:lnTo>
                <a:lnTo>
                  <a:pt x="1" y="953"/>
                </a:lnTo>
                <a:lnTo>
                  <a:pt x="1" y="1168"/>
                </a:lnTo>
                <a:lnTo>
                  <a:pt x="216" y="1506"/>
                </a:lnTo>
                <a:lnTo>
                  <a:pt x="216" y="1260"/>
                </a:lnTo>
                <a:lnTo>
                  <a:pt x="216" y="1045"/>
                </a:lnTo>
                <a:lnTo>
                  <a:pt x="277" y="860"/>
                </a:lnTo>
                <a:lnTo>
                  <a:pt x="370" y="707"/>
                </a:lnTo>
                <a:lnTo>
                  <a:pt x="185" y="400"/>
                </a:lnTo>
                <a:close/>
                <a:moveTo>
                  <a:pt x="738" y="0"/>
                </a:moveTo>
                <a:lnTo>
                  <a:pt x="615" y="31"/>
                </a:lnTo>
                <a:lnTo>
                  <a:pt x="493" y="92"/>
                </a:lnTo>
                <a:lnTo>
                  <a:pt x="769" y="492"/>
                </a:lnTo>
                <a:lnTo>
                  <a:pt x="861" y="522"/>
                </a:lnTo>
                <a:lnTo>
                  <a:pt x="984" y="584"/>
                </a:lnTo>
                <a:lnTo>
                  <a:pt x="1076" y="645"/>
                </a:lnTo>
                <a:lnTo>
                  <a:pt x="1169" y="768"/>
                </a:lnTo>
                <a:lnTo>
                  <a:pt x="1261" y="891"/>
                </a:lnTo>
                <a:lnTo>
                  <a:pt x="1322" y="1045"/>
                </a:lnTo>
                <a:lnTo>
                  <a:pt x="1384" y="1198"/>
                </a:lnTo>
                <a:lnTo>
                  <a:pt x="1414" y="1383"/>
                </a:lnTo>
                <a:lnTo>
                  <a:pt x="1414" y="1567"/>
                </a:lnTo>
                <a:lnTo>
                  <a:pt x="1752" y="2120"/>
                </a:lnTo>
                <a:lnTo>
                  <a:pt x="1814" y="1936"/>
                </a:lnTo>
                <a:lnTo>
                  <a:pt x="1814" y="1721"/>
                </a:lnTo>
                <a:lnTo>
                  <a:pt x="1814" y="1536"/>
                </a:lnTo>
                <a:lnTo>
                  <a:pt x="1814" y="1321"/>
                </a:lnTo>
                <a:lnTo>
                  <a:pt x="1752" y="1045"/>
                </a:lnTo>
                <a:lnTo>
                  <a:pt x="1691" y="799"/>
                </a:lnTo>
                <a:lnTo>
                  <a:pt x="1568" y="584"/>
                </a:lnTo>
                <a:lnTo>
                  <a:pt x="1445" y="369"/>
                </a:lnTo>
                <a:lnTo>
                  <a:pt x="1291" y="215"/>
                </a:lnTo>
                <a:lnTo>
                  <a:pt x="1138" y="92"/>
                </a:lnTo>
                <a:lnTo>
                  <a:pt x="984" y="31"/>
                </a:lnTo>
                <a:lnTo>
                  <a:pt x="800" y="0"/>
                </a:lnTo>
                <a:close/>
                <a:moveTo>
                  <a:pt x="1752" y="2120"/>
                </a:moveTo>
                <a:lnTo>
                  <a:pt x="1537" y="2581"/>
                </a:lnTo>
                <a:lnTo>
                  <a:pt x="1537" y="2581"/>
                </a:lnTo>
                <a:lnTo>
                  <a:pt x="1660" y="2366"/>
                </a:lnTo>
                <a:lnTo>
                  <a:pt x="1752" y="2120"/>
                </a:lnTo>
                <a:close/>
                <a:moveTo>
                  <a:pt x="1261" y="2151"/>
                </a:moveTo>
                <a:lnTo>
                  <a:pt x="1199" y="2243"/>
                </a:lnTo>
                <a:lnTo>
                  <a:pt x="1138" y="2305"/>
                </a:lnTo>
                <a:lnTo>
                  <a:pt x="1046" y="2366"/>
                </a:lnTo>
                <a:lnTo>
                  <a:pt x="923" y="2397"/>
                </a:lnTo>
                <a:lnTo>
                  <a:pt x="892" y="2397"/>
                </a:lnTo>
                <a:lnTo>
                  <a:pt x="738" y="2366"/>
                </a:lnTo>
                <a:lnTo>
                  <a:pt x="1046" y="2858"/>
                </a:lnTo>
                <a:lnTo>
                  <a:pt x="1107" y="2858"/>
                </a:lnTo>
                <a:lnTo>
                  <a:pt x="1230" y="2827"/>
                </a:lnTo>
                <a:lnTo>
                  <a:pt x="1353" y="2765"/>
                </a:lnTo>
                <a:lnTo>
                  <a:pt x="1445" y="2673"/>
                </a:lnTo>
                <a:lnTo>
                  <a:pt x="1537" y="2581"/>
                </a:lnTo>
                <a:lnTo>
                  <a:pt x="1261" y="2151"/>
                </a:lnTo>
                <a:close/>
              </a:path>
            </a:pathLst>
          </a:custGeom>
          <a:solidFill>
            <a:srgbClr val="5C61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2"/>
          <p:cNvSpPr/>
          <p:nvPr/>
        </p:nvSpPr>
        <p:spPr>
          <a:xfrm>
            <a:off x="3596999" y="2949755"/>
            <a:ext cx="33174" cy="99254"/>
          </a:xfrm>
          <a:custGeom>
            <a:avLst/>
            <a:gdLst/>
            <a:ahLst/>
            <a:cxnLst/>
            <a:rect l="l" t="t" r="r" b="b"/>
            <a:pathLst>
              <a:path w="370" h="1107" fill="none" extrusionOk="0">
                <a:moveTo>
                  <a:pt x="185" y="1"/>
                </a:moveTo>
                <a:lnTo>
                  <a:pt x="185" y="1"/>
                </a:lnTo>
                <a:lnTo>
                  <a:pt x="185" y="1"/>
                </a:lnTo>
                <a:lnTo>
                  <a:pt x="124" y="185"/>
                </a:lnTo>
                <a:lnTo>
                  <a:pt x="62" y="339"/>
                </a:lnTo>
                <a:lnTo>
                  <a:pt x="1" y="554"/>
                </a:lnTo>
                <a:lnTo>
                  <a:pt x="1" y="769"/>
                </a:lnTo>
                <a:lnTo>
                  <a:pt x="216" y="1107"/>
                </a:lnTo>
                <a:lnTo>
                  <a:pt x="216" y="1107"/>
                </a:lnTo>
                <a:lnTo>
                  <a:pt x="216" y="861"/>
                </a:lnTo>
                <a:lnTo>
                  <a:pt x="216" y="646"/>
                </a:lnTo>
                <a:lnTo>
                  <a:pt x="277" y="461"/>
                </a:lnTo>
                <a:lnTo>
                  <a:pt x="370" y="308"/>
                </a:lnTo>
                <a:lnTo>
                  <a:pt x="18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3596999" y="2913980"/>
            <a:ext cx="162643" cy="256248"/>
          </a:xfrm>
          <a:custGeom>
            <a:avLst/>
            <a:gdLst/>
            <a:ahLst/>
            <a:cxnLst/>
            <a:rect l="l" t="t" r="r" b="b"/>
            <a:pathLst>
              <a:path w="1814" h="2858" fill="none" extrusionOk="0">
                <a:moveTo>
                  <a:pt x="800" y="0"/>
                </a:moveTo>
                <a:lnTo>
                  <a:pt x="800" y="0"/>
                </a:lnTo>
                <a:lnTo>
                  <a:pt x="738" y="0"/>
                </a:lnTo>
                <a:lnTo>
                  <a:pt x="738" y="0"/>
                </a:lnTo>
                <a:lnTo>
                  <a:pt x="615" y="31"/>
                </a:lnTo>
                <a:lnTo>
                  <a:pt x="493" y="92"/>
                </a:lnTo>
                <a:lnTo>
                  <a:pt x="769" y="492"/>
                </a:lnTo>
                <a:lnTo>
                  <a:pt x="769" y="492"/>
                </a:lnTo>
                <a:lnTo>
                  <a:pt x="861" y="522"/>
                </a:lnTo>
                <a:lnTo>
                  <a:pt x="984" y="584"/>
                </a:lnTo>
                <a:lnTo>
                  <a:pt x="1076" y="645"/>
                </a:lnTo>
                <a:lnTo>
                  <a:pt x="1169" y="768"/>
                </a:lnTo>
                <a:lnTo>
                  <a:pt x="1261" y="891"/>
                </a:lnTo>
                <a:lnTo>
                  <a:pt x="1322" y="1045"/>
                </a:lnTo>
                <a:lnTo>
                  <a:pt x="1384" y="1198"/>
                </a:lnTo>
                <a:lnTo>
                  <a:pt x="1414" y="1383"/>
                </a:lnTo>
                <a:lnTo>
                  <a:pt x="1414" y="1383"/>
                </a:lnTo>
                <a:lnTo>
                  <a:pt x="1414" y="1567"/>
                </a:lnTo>
                <a:lnTo>
                  <a:pt x="1752" y="2120"/>
                </a:lnTo>
                <a:lnTo>
                  <a:pt x="1537" y="2581"/>
                </a:lnTo>
                <a:lnTo>
                  <a:pt x="1261" y="2151"/>
                </a:lnTo>
                <a:lnTo>
                  <a:pt x="1261" y="2151"/>
                </a:lnTo>
                <a:lnTo>
                  <a:pt x="1199" y="2243"/>
                </a:lnTo>
                <a:lnTo>
                  <a:pt x="1138" y="2305"/>
                </a:lnTo>
                <a:lnTo>
                  <a:pt x="1046" y="2366"/>
                </a:lnTo>
                <a:lnTo>
                  <a:pt x="923" y="2397"/>
                </a:lnTo>
                <a:lnTo>
                  <a:pt x="923" y="2397"/>
                </a:lnTo>
                <a:lnTo>
                  <a:pt x="892" y="2397"/>
                </a:lnTo>
                <a:lnTo>
                  <a:pt x="892" y="2397"/>
                </a:lnTo>
                <a:lnTo>
                  <a:pt x="738" y="2366"/>
                </a:lnTo>
                <a:lnTo>
                  <a:pt x="1046" y="2858"/>
                </a:lnTo>
                <a:lnTo>
                  <a:pt x="1046" y="2858"/>
                </a:lnTo>
                <a:lnTo>
                  <a:pt x="1015" y="2858"/>
                </a:lnTo>
                <a:lnTo>
                  <a:pt x="1015" y="2858"/>
                </a:lnTo>
                <a:lnTo>
                  <a:pt x="861" y="2827"/>
                </a:lnTo>
                <a:lnTo>
                  <a:pt x="677" y="2765"/>
                </a:lnTo>
                <a:lnTo>
                  <a:pt x="523" y="2643"/>
                </a:lnTo>
                <a:lnTo>
                  <a:pt x="370" y="2489"/>
                </a:lnTo>
                <a:lnTo>
                  <a:pt x="247" y="2305"/>
                </a:lnTo>
                <a:lnTo>
                  <a:pt x="155" y="2059"/>
                </a:lnTo>
                <a:lnTo>
                  <a:pt x="62" y="1813"/>
                </a:lnTo>
                <a:lnTo>
                  <a:pt x="1" y="1536"/>
                </a:lnTo>
                <a:lnTo>
                  <a:pt x="1" y="1536"/>
                </a:lnTo>
                <a:lnTo>
                  <a:pt x="1" y="1260"/>
                </a:lnTo>
                <a:lnTo>
                  <a:pt x="1" y="1260"/>
                </a:lnTo>
                <a:lnTo>
                  <a:pt x="1" y="1536"/>
                </a:lnTo>
                <a:lnTo>
                  <a:pt x="1" y="1536"/>
                </a:lnTo>
                <a:lnTo>
                  <a:pt x="62" y="1813"/>
                </a:lnTo>
                <a:lnTo>
                  <a:pt x="155" y="2059"/>
                </a:lnTo>
                <a:lnTo>
                  <a:pt x="247" y="2305"/>
                </a:lnTo>
                <a:lnTo>
                  <a:pt x="370" y="2489"/>
                </a:lnTo>
                <a:lnTo>
                  <a:pt x="523" y="2643"/>
                </a:lnTo>
                <a:lnTo>
                  <a:pt x="677" y="2765"/>
                </a:lnTo>
                <a:lnTo>
                  <a:pt x="861" y="2827"/>
                </a:lnTo>
                <a:lnTo>
                  <a:pt x="1015" y="2858"/>
                </a:lnTo>
                <a:lnTo>
                  <a:pt x="1015" y="2858"/>
                </a:lnTo>
                <a:lnTo>
                  <a:pt x="1046" y="2858"/>
                </a:lnTo>
                <a:lnTo>
                  <a:pt x="1046" y="2858"/>
                </a:lnTo>
                <a:lnTo>
                  <a:pt x="1107" y="2858"/>
                </a:lnTo>
                <a:lnTo>
                  <a:pt x="1107" y="2858"/>
                </a:lnTo>
                <a:lnTo>
                  <a:pt x="1230" y="2827"/>
                </a:lnTo>
                <a:lnTo>
                  <a:pt x="1353" y="2765"/>
                </a:lnTo>
                <a:lnTo>
                  <a:pt x="1445" y="2673"/>
                </a:lnTo>
                <a:lnTo>
                  <a:pt x="1537" y="2581"/>
                </a:lnTo>
                <a:lnTo>
                  <a:pt x="1537" y="2581"/>
                </a:lnTo>
                <a:lnTo>
                  <a:pt x="1660" y="2366"/>
                </a:lnTo>
                <a:lnTo>
                  <a:pt x="1752" y="2120"/>
                </a:lnTo>
                <a:lnTo>
                  <a:pt x="1752" y="2120"/>
                </a:lnTo>
                <a:lnTo>
                  <a:pt x="1814" y="1936"/>
                </a:lnTo>
                <a:lnTo>
                  <a:pt x="1814" y="1721"/>
                </a:lnTo>
                <a:lnTo>
                  <a:pt x="1814" y="1536"/>
                </a:lnTo>
                <a:lnTo>
                  <a:pt x="1814" y="1321"/>
                </a:lnTo>
                <a:lnTo>
                  <a:pt x="1814" y="1321"/>
                </a:lnTo>
                <a:lnTo>
                  <a:pt x="1752" y="1045"/>
                </a:lnTo>
                <a:lnTo>
                  <a:pt x="1691" y="799"/>
                </a:lnTo>
                <a:lnTo>
                  <a:pt x="1568" y="584"/>
                </a:lnTo>
                <a:lnTo>
                  <a:pt x="1445" y="369"/>
                </a:lnTo>
                <a:lnTo>
                  <a:pt x="1291" y="215"/>
                </a:lnTo>
                <a:lnTo>
                  <a:pt x="1138" y="92"/>
                </a:lnTo>
                <a:lnTo>
                  <a:pt x="984" y="31"/>
                </a:lnTo>
                <a:lnTo>
                  <a:pt x="80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3613586" y="2958004"/>
            <a:ext cx="110282" cy="170892"/>
          </a:xfrm>
          <a:custGeom>
            <a:avLst/>
            <a:gdLst/>
            <a:ahLst/>
            <a:cxnLst/>
            <a:rect l="l" t="t" r="r" b="b"/>
            <a:pathLst>
              <a:path w="1230" h="1906" extrusionOk="0">
                <a:moveTo>
                  <a:pt x="492" y="1"/>
                </a:moveTo>
                <a:lnTo>
                  <a:pt x="369" y="31"/>
                </a:lnTo>
                <a:lnTo>
                  <a:pt x="277" y="124"/>
                </a:lnTo>
                <a:lnTo>
                  <a:pt x="185" y="216"/>
                </a:lnTo>
                <a:lnTo>
                  <a:pt x="123" y="339"/>
                </a:lnTo>
                <a:lnTo>
                  <a:pt x="62" y="492"/>
                </a:lnTo>
                <a:lnTo>
                  <a:pt x="31" y="646"/>
                </a:lnTo>
                <a:lnTo>
                  <a:pt x="0" y="830"/>
                </a:lnTo>
                <a:lnTo>
                  <a:pt x="31" y="1045"/>
                </a:lnTo>
                <a:lnTo>
                  <a:pt x="62" y="1230"/>
                </a:lnTo>
                <a:lnTo>
                  <a:pt x="123" y="1383"/>
                </a:lnTo>
                <a:lnTo>
                  <a:pt x="185" y="1537"/>
                </a:lnTo>
                <a:lnTo>
                  <a:pt x="277" y="1691"/>
                </a:lnTo>
                <a:lnTo>
                  <a:pt x="400" y="1783"/>
                </a:lnTo>
                <a:lnTo>
                  <a:pt x="492" y="1844"/>
                </a:lnTo>
                <a:lnTo>
                  <a:pt x="615" y="1906"/>
                </a:lnTo>
                <a:lnTo>
                  <a:pt x="738" y="1906"/>
                </a:lnTo>
                <a:lnTo>
                  <a:pt x="861" y="1875"/>
                </a:lnTo>
                <a:lnTo>
                  <a:pt x="984" y="1783"/>
                </a:lnTo>
                <a:lnTo>
                  <a:pt x="1045" y="1691"/>
                </a:lnTo>
                <a:lnTo>
                  <a:pt x="1137" y="1568"/>
                </a:lnTo>
                <a:lnTo>
                  <a:pt x="1199" y="1414"/>
                </a:lnTo>
                <a:lnTo>
                  <a:pt x="1229" y="1261"/>
                </a:lnTo>
                <a:lnTo>
                  <a:pt x="1229" y="1076"/>
                </a:lnTo>
                <a:lnTo>
                  <a:pt x="1229" y="892"/>
                </a:lnTo>
                <a:lnTo>
                  <a:pt x="1199" y="677"/>
                </a:lnTo>
                <a:lnTo>
                  <a:pt x="1137" y="523"/>
                </a:lnTo>
                <a:lnTo>
                  <a:pt x="1045" y="369"/>
                </a:lnTo>
                <a:lnTo>
                  <a:pt x="953" y="247"/>
                </a:lnTo>
                <a:lnTo>
                  <a:pt x="861" y="124"/>
                </a:lnTo>
                <a:lnTo>
                  <a:pt x="738" y="62"/>
                </a:lnTo>
                <a:lnTo>
                  <a:pt x="6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3613586" y="2958004"/>
            <a:ext cx="110282" cy="170892"/>
          </a:xfrm>
          <a:custGeom>
            <a:avLst/>
            <a:gdLst/>
            <a:ahLst/>
            <a:cxnLst/>
            <a:rect l="l" t="t" r="r" b="b"/>
            <a:pathLst>
              <a:path w="1230" h="1906" fill="none" extrusionOk="0">
                <a:moveTo>
                  <a:pt x="31" y="1045"/>
                </a:moveTo>
                <a:lnTo>
                  <a:pt x="31" y="1045"/>
                </a:lnTo>
                <a:lnTo>
                  <a:pt x="62" y="1230"/>
                </a:lnTo>
                <a:lnTo>
                  <a:pt x="123" y="1383"/>
                </a:lnTo>
                <a:lnTo>
                  <a:pt x="185" y="1537"/>
                </a:lnTo>
                <a:lnTo>
                  <a:pt x="277" y="1691"/>
                </a:lnTo>
                <a:lnTo>
                  <a:pt x="400" y="1783"/>
                </a:lnTo>
                <a:lnTo>
                  <a:pt x="492" y="1844"/>
                </a:lnTo>
                <a:lnTo>
                  <a:pt x="615" y="1906"/>
                </a:lnTo>
                <a:lnTo>
                  <a:pt x="738" y="1906"/>
                </a:lnTo>
                <a:lnTo>
                  <a:pt x="738" y="1906"/>
                </a:lnTo>
                <a:lnTo>
                  <a:pt x="861" y="1875"/>
                </a:lnTo>
                <a:lnTo>
                  <a:pt x="984" y="1783"/>
                </a:lnTo>
                <a:lnTo>
                  <a:pt x="1045" y="1691"/>
                </a:lnTo>
                <a:lnTo>
                  <a:pt x="1137" y="1568"/>
                </a:lnTo>
                <a:lnTo>
                  <a:pt x="1199" y="1414"/>
                </a:lnTo>
                <a:lnTo>
                  <a:pt x="1229" y="1261"/>
                </a:lnTo>
                <a:lnTo>
                  <a:pt x="1229" y="1076"/>
                </a:lnTo>
                <a:lnTo>
                  <a:pt x="1229" y="892"/>
                </a:lnTo>
                <a:lnTo>
                  <a:pt x="1229" y="892"/>
                </a:lnTo>
                <a:lnTo>
                  <a:pt x="1199" y="677"/>
                </a:lnTo>
                <a:lnTo>
                  <a:pt x="1137" y="523"/>
                </a:lnTo>
                <a:lnTo>
                  <a:pt x="1045" y="369"/>
                </a:lnTo>
                <a:lnTo>
                  <a:pt x="953" y="247"/>
                </a:lnTo>
                <a:lnTo>
                  <a:pt x="861" y="124"/>
                </a:lnTo>
                <a:lnTo>
                  <a:pt x="738" y="62"/>
                </a:lnTo>
                <a:lnTo>
                  <a:pt x="615" y="1"/>
                </a:lnTo>
                <a:lnTo>
                  <a:pt x="492" y="1"/>
                </a:lnTo>
                <a:lnTo>
                  <a:pt x="492" y="1"/>
                </a:lnTo>
                <a:lnTo>
                  <a:pt x="369" y="31"/>
                </a:lnTo>
                <a:lnTo>
                  <a:pt x="277" y="124"/>
                </a:lnTo>
                <a:lnTo>
                  <a:pt x="185" y="216"/>
                </a:lnTo>
                <a:lnTo>
                  <a:pt x="123" y="339"/>
                </a:lnTo>
                <a:lnTo>
                  <a:pt x="62" y="492"/>
                </a:lnTo>
                <a:lnTo>
                  <a:pt x="31" y="646"/>
                </a:lnTo>
                <a:lnTo>
                  <a:pt x="0" y="830"/>
                </a:lnTo>
                <a:lnTo>
                  <a:pt x="31" y="104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3613586" y="2922229"/>
            <a:ext cx="140587" cy="223253"/>
          </a:xfrm>
          <a:custGeom>
            <a:avLst/>
            <a:gdLst/>
            <a:ahLst/>
            <a:cxnLst/>
            <a:rect l="l" t="t" r="r" b="b"/>
            <a:pathLst>
              <a:path w="1568" h="2490" extrusionOk="0">
                <a:moveTo>
                  <a:pt x="308" y="0"/>
                </a:moveTo>
                <a:lnTo>
                  <a:pt x="154" y="123"/>
                </a:lnTo>
                <a:lnTo>
                  <a:pt x="0" y="308"/>
                </a:lnTo>
                <a:lnTo>
                  <a:pt x="185" y="615"/>
                </a:lnTo>
                <a:lnTo>
                  <a:pt x="338" y="461"/>
                </a:lnTo>
                <a:lnTo>
                  <a:pt x="400" y="430"/>
                </a:lnTo>
                <a:lnTo>
                  <a:pt x="492" y="400"/>
                </a:lnTo>
                <a:lnTo>
                  <a:pt x="584" y="400"/>
                </a:lnTo>
                <a:lnTo>
                  <a:pt x="308" y="0"/>
                </a:lnTo>
                <a:close/>
                <a:moveTo>
                  <a:pt x="1229" y="1475"/>
                </a:moveTo>
                <a:lnTo>
                  <a:pt x="1229" y="1629"/>
                </a:lnTo>
                <a:lnTo>
                  <a:pt x="1199" y="1782"/>
                </a:lnTo>
                <a:lnTo>
                  <a:pt x="1137" y="1936"/>
                </a:lnTo>
                <a:lnTo>
                  <a:pt x="1076" y="2059"/>
                </a:lnTo>
                <a:lnTo>
                  <a:pt x="1352" y="2489"/>
                </a:lnTo>
                <a:lnTo>
                  <a:pt x="1567" y="2028"/>
                </a:lnTo>
                <a:lnTo>
                  <a:pt x="1229" y="1475"/>
                </a:lnTo>
                <a:close/>
              </a:path>
            </a:pathLst>
          </a:custGeom>
          <a:solidFill>
            <a:srgbClr val="AEB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3709970" y="3054478"/>
            <a:ext cx="44202" cy="91005"/>
          </a:xfrm>
          <a:custGeom>
            <a:avLst/>
            <a:gdLst/>
            <a:ahLst/>
            <a:cxnLst/>
            <a:rect l="l" t="t" r="r" b="b"/>
            <a:pathLst>
              <a:path w="493" h="1015" fill="none" extrusionOk="0">
                <a:moveTo>
                  <a:pt x="154" y="0"/>
                </a:moveTo>
                <a:lnTo>
                  <a:pt x="154" y="0"/>
                </a:lnTo>
                <a:lnTo>
                  <a:pt x="154" y="154"/>
                </a:lnTo>
                <a:lnTo>
                  <a:pt x="124" y="307"/>
                </a:lnTo>
                <a:lnTo>
                  <a:pt x="62" y="461"/>
                </a:lnTo>
                <a:lnTo>
                  <a:pt x="1" y="584"/>
                </a:lnTo>
                <a:lnTo>
                  <a:pt x="277" y="1014"/>
                </a:lnTo>
                <a:lnTo>
                  <a:pt x="492" y="553"/>
                </a:lnTo>
                <a:lnTo>
                  <a:pt x="15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3613586" y="2922229"/>
            <a:ext cx="52451" cy="55141"/>
          </a:xfrm>
          <a:custGeom>
            <a:avLst/>
            <a:gdLst/>
            <a:ahLst/>
            <a:cxnLst/>
            <a:rect l="l" t="t" r="r" b="b"/>
            <a:pathLst>
              <a:path w="585" h="615" fill="none" extrusionOk="0">
                <a:moveTo>
                  <a:pt x="308" y="0"/>
                </a:moveTo>
                <a:lnTo>
                  <a:pt x="308" y="0"/>
                </a:lnTo>
                <a:lnTo>
                  <a:pt x="308" y="0"/>
                </a:lnTo>
                <a:lnTo>
                  <a:pt x="154" y="123"/>
                </a:lnTo>
                <a:lnTo>
                  <a:pt x="0" y="308"/>
                </a:lnTo>
                <a:lnTo>
                  <a:pt x="185" y="615"/>
                </a:lnTo>
                <a:lnTo>
                  <a:pt x="185" y="615"/>
                </a:lnTo>
                <a:lnTo>
                  <a:pt x="338" y="461"/>
                </a:lnTo>
                <a:lnTo>
                  <a:pt x="400" y="430"/>
                </a:lnTo>
                <a:lnTo>
                  <a:pt x="492" y="400"/>
                </a:lnTo>
                <a:lnTo>
                  <a:pt x="492" y="400"/>
                </a:lnTo>
                <a:lnTo>
                  <a:pt x="553" y="400"/>
                </a:lnTo>
                <a:lnTo>
                  <a:pt x="553" y="400"/>
                </a:lnTo>
                <a:lnTo>
                  <a:pt x="584" y="400"/>
                </a:lnTo>
                <a:lnTo>
                  <a:pt x="30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3630083" y="2958004"/>
            <a:ext cx="93784" cy="148836"/>
          </a:xfrm>
          <a:custGeom>
            <a:avLst/>
            <a:gdLst/>
            <a:ahLst/>
            <a:cxnLst/>
            <a:rect l="l" t="t" r="r" b="b"/>
            <a:pathLst>
              <a:path w="1046" h="1660" extrusionOk="0">
                <a:moveTo>
                  <a:pt x="308" y="1"/>
                </a:moveTo>
                <a:lnTo>
                  <a:pt x="216" y="31"/>
                </a:lnTo>
                <a:lnTo>
                  <a:pt x="154" y="62"/>
                </a:lnTo>
                <a:lnTo>
                  <a:pt x="1" y="216"/>
                </a:lnTo>
                <a:lnTo>
                  <a:pt x="892" y="1660"/>
                </a:lnTo>
                <a:lnTo>
                  <a:pt x="953" y="1537"/>
                </a:lnTo>
                <a:lnTo>
                  <a:pt x="1015" y="1383"/>
                </a:lnTo>
                <a:lnTo>
                  <a:pt x="1045" y="1230"/>
                </a:lnTo>
                <a:lnTo>
                  <a:pt x="1045" y="1076"/>
                </a:lnTo>
                <a:lnTo>
                  <a:pt x="4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3630083" y="2958004"/>
            <a:ext cx="93784" cy="148836"/>
          </a:xfrm>
          <a:custGeom>
            <a:avLst/>
            <a:gdLst/>
            <a:ahLst/>
            <a:cxnLst/>
            <a:rect l="l" t="t" r="r" b="b"/>
            <a:pathLst>
              <a:path w="1046" h="1660" fill="none" extrusionOk="0">
                <a:moveTo>
                  <a:pt x="369" y="1"/>
                </a:moveTo>
                <a:lnTo>
                  <a:pt x="369" y="1"/>
                </a:lnTo>
                <a:lnTo>
                  <a:pt x="308" y="1"/>
                </a:lnTo>
                <a:lnTo>
                  <a:pt x="308" y="1"/>
                </a:lnTo>
                <a:lnTo>
                  <a:pt x="216" y="31"/>
                </a:lnTo>
                <a:lnTo>
                  <a:pt x="154" y="62"/>
                </a:lnTo>
                <a:lnTo>
                  <a:pt x="1" y="216"/>
                </a:lnTo>
                <a:lnTo>
                  <a:pt x="892" y="1660"/>
                </a:lnTo>
                <a:lnTo>
                  <a:pt x="892" y="1660"/>
                </a:lnTo>
                <a:lnTo>
                  <a:pt x="953" y="1537"/>
                </a:lnTo>
                <a:lnTo>
                  <a:pt x="1015" y="1383"/>
                </a:lnTo>
                <a:lnTo>
                  <a:pt x="1045" y="1230"/>
                </a:lnTo>
                <a:lnTo>
                  <a:pt x="1045" y="1076"/>
                </a:lnTo>
                <a:lnTo>
                  <a:pt x="400" y="1"/>
                </a:lnTo>
                <a:lnTo>
                  <a:pt x="400" y="1"/>
                </a:lnTo>
                <a:lnTo>
                  <a:pt x="36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3596999" y="3018614"/>
            <a:ext cx="93784" cy="151615"/>
          </a:xfrm>
          <a:custGeom>
            <a:avLst/>
            <a:gdLst/>
            <a:ahLst/>
            <a:cxnLst/>
            <a:rect l="l" t="t" r="r" b="b"/>
            <a:pathLst>
              <a:path w="1046" h="1691" extrusionOk="0">
                <a:moveTo>
                  <a:pt x="1" y="1"/>
                </a:moveTo>
                <a:lnTo>
                  <a:pt x="1" y="93"/>
                </a:lnTo>
                <a:lnTo>
                  <a:pt x="1" y="369"/>
                </a:lnTo>
                <a:lnTo>
                  <a:pt x="62" y="646"/>
                </a:lnTo>
                <a:lnTo>
                  <a:pt x="155" y="892"/>
                </a:lnTo>
                <a:lnTo>
                  <a:pt x="247" y="1138"/>
                </a:lnTo>
                <a:lnTo>
                  <a:pt x="370" y="1322"/>
                </a:lnTo>
                <a:lnTo>
                  <a:pt x="523" y="1476"/>
                </a:lnTo>
                <a:lnTo>
                  <a:pt x="677" y="1598"/>
                </a:lnTo>
                <a:lnTo>
                  <a:pt x="861" y="1660"/>
                </a:lnTo>
                <a:lnTo>
                  <a:pt x="1015" y="1691"/>
                </a:lnTo>
                <a:lnTo>
                  <a:pt x="1046" y="1691"/>
                </a:lnTo>
                <a:lnTo>
                  <a:pt x="738" y="1199"/>
                </a:lnTo>
                <a:lnTo>
                  <a:pt x="646" y="1168"/>
                </a:lnTo>
                <a:lnTo>
                  <a:pt x="554" y="1107"/>
                </a:lnTo>
                <a:lnTo>
                  <a:pt x="400" y="922"/>
                </a:lnTo>
                <a:lnTo>
                  <a:pt x="277" y="646"/>
                </a:lnTo>
                <a:lnTo>
                  <a:pt x="216" y="369"/>
                </a:lnTo>
                <a:lnTo>
                  <a:pt x="216" y="339"/>
                </a:lnTo>
                <a:lnTo>
                  <a:pt x="1" y="1"/>
                </a:lnTo>
                <a:close/>
              </a:path>
            </a:pathLst>
          </a:custGeom>
          <a:solidFill>
            <a:srgbClr val="AEB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3596999" y="3018614"/>
            <a:ext cx="93784" cy="151615"/>
          </a:xfrm>
          <a:custGeom>
            <a:avLst/>
            <a:gdLst/>
            <a:ahLst/>
            <a:cxnLst/>
            <a:rect l="l" t="t" r="r" b="b"/>
            <a:pathLst>
              <a:path w="1046" h="1691" fill="none" extrusionOk="0">
                <a:moveTo>
                  <a:pt x="1" y="1"/>
                </a:moveTo>
                <a:lnTo>
                  <a:pt x="1" y="1"/>
                </a:lnTo>
                <a:lnTo>
                  <a:pt x="1" y="1"/>
                </a:lnTo>
                <a:lnTo>
                  <a:pt x="1" y="93"/>
                </a:lnTo>
                <a:lnTo>
                  <a:pt x="1" y="93"/>
                </a:lnTo>
                <a:lnTo>
                  <a:pt x="1" y="369"/>
                </a:lnTo>
                <a:lnTo>
                  <a:pt x="1" y="369"/>
                </a:lnTo>
                <a:lnTo>
                  <a:pt x="62" y="646"/>
                </a:lnTo>
                <a:lnTo>
                  <a:pt x="155" y="892"/>
                </a:lnTo>
                <a:lnTo>
                  <a:pt x="247" y="1138"/>
                </a:lnTo>
                <a:lnTo>
                  <a:pt x="370" y="1322"/>
                </a:lnTo>
                <a:lnTo>
                  <a:pt x="523" y="1476"/>
                </a:lnTo>
                <a:lnTo>
                  <a:pt x="677" y="1598"/>
                </a:lnTo>
                <a:lnTo>
                  <a:pt x="861" y="1660"/>
                </a:lnTo>
                <a:lnTo>
                  <a:pt x="1015" y="1691"/>
                </a:lnTo>
                <a:lnTo>
                  <a:pt x="1015" y="1691"/>
                </a:lnTo>
                <a:lnTo>
                  <a:pt x="1046" y="1691"/>
                </a:lnTo>
                <a:lnTo>
                  <a:pt x="738" y="1199"/>
                </a:lnTo>
                <a:lnTo>
                  <a:pt x="738" y="1199"/>
                </a:lnTo>
                <a:lnTo>
                  <a:pt x="646" y="1168"/>
                </a:lnTo>
                <a:lnTo>
                  <a:pt x="554" y="1107"/>
                </a:lnTo>
                <a:lnTo>
                  <a:pt x="400" y="922"/>
                </a:lnTo>
                <a:lnTo>
                  <a:pt x="277" y="646"/>
                </a:lnTo>
                <a:lnTo>
                  <a:pt x="216" y="369"/>
                </a:lnTo>
                <a:lnTo>
                  <a:pt x="216" y="369"/>
                </a:lnTo>
                <a:lnTo>
                  <a:pt x="216" y="339"/>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3616365" y="3048919"/>
            <a:ext cx="46892" cy="77287"/>
          </a:xfrm>
          <a:custGeom>
            <a:avLst/>
            <a:gdLst/>
            <a:ahLst/>
            <a:cxnLst/>
            <a:rect l="l" t="t" r="r" b="b"/>
            <a:pathLst>
              <a:path w="523" h="862" extrusionOk="0">
                <a:moveTo>
                  <a:pt x="0" y="1"/>
                </a:moveTo>
                <a:lnTo>
                  <a:pt x="0" y="31"/>
                </a:lnTo>
                <a:lnTo>
                  <a:pt x="61" y="308"/>
                </a:lnTo>
                <a:lnTo>
                  <a:pt x="184" y="584"/>
                </a:lnTo>
                <a:lnTo>
                  <a:pt x="338" y="769"/>
                </a:lnTo>
                <a:lnTo>
                  <a:pt x="430" y="830"/>
                </a:lnTo>
                <a:lnTo>
                  <a:pt x="522" y="86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3616365" y="3048919"/>
            <a:ext cx="46892" cy="77287"/>
          </a:xfrm>
          <a:custGeom>
            <a:avLst/>
            <a:gdLst/>
            <a:ahLst/>
            <a:cxnLst/>
            <a:rect l="l" t="t" r="r" b="b"/>
            <a:pathLst>
              <a:path w="523" h="862" fill="none" extrusionOk="0">
                <a:moveTo>
                  <a:pt x="0" y="1"/>
                </a:moveTo>
                <a:lnTo>
                  <a:pt x="0" y="1"/>
                </a:lnTo>
                <a:lnTo>
                  <a:pt x="0" y="31"/>
                </a:lnTo>
                <a:lnTo>
                  <a:pt x="0" y="31"/>
                </a:lnTo>
                <a:lnTo>
                  <a:pt x="61" y="308"/>
                </a:lnTo>
                <a:lnTo>
                  <a:pt x="184" y="584"/>
                </a:lnTo>
                <a:lnTo>
                  <a:pt x="338" y="769"/>
                </a:lnTo>
                <a:lnTo>
                  <a:pt x="430" y="830"/>
                </a:lnTo>
                <a:lnTo>
                  <a:pt x="522" y="86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5266467" y="2883675"/>
            <a:ext cx="314169" cy="457356"/>
          </a:xfrm>
          <a:custGeom>
            <a:avLst/>
            <a:gdLst/>
            <a:ahLst/>
            <a:cxnLst/>
            <a:rect l="l" t="t" r="r" b="b"/>
            <a:pathLst>
              <a:path w="3504" h="5101" extrusionOk="0">
                <a:moveTo>
                  <a:pt x="1568" y="0"/>
                </a:moveTo>
                <a:lnTo>
                  <a:pt x="953" y="62"/>
                </a:lnTo>
                <a:lnTo>
                  <a:pt x="554" y="123"/>
                </a:lnTo>
                <a:lnTo>
                  <a:pt x="339" y="185"/>
                </a:lnTo>
                <a:lnTo>
                  <a:pt x="216" y="246"/>
                </a:lnTo>
                <a:lnTo>
                  <a:pt x="124" y="338"/>
                </a:lnTo>
                <a:lnTo>
                  <a:pt x="62" y="430"/>
                </a:lnTo>
                <a:lnTo>
                  <a:pt x="31" y="553"/>
                </a:lnTo>
                <a:lnTo>
                  <a:pt x="1" y="799"/>
                </a:lnTo>
                <a:lnTo>
                  <a:pt x="31" y="1106"/>
                </a:lnTo>
                <a:lnTo>
                  <a:pt x="185" y="1844"/>
                </a:lnTo>
                <a:lnTo>
                  <a:pt x="277" y="2243"/>
                </a:lnTo>
                <a:lnTo>
                  <a:pt x="339" y="2673"/>
                </a:lnTo>
                <a:lnTo>
                  <a:pt x="369" y="3103"/>
                </a:lnTo>
                <a:lnTo>
                  <a:pt x="400" y="3534"/>
                </a:lnTo>
                <a:lnTo>
                  <a:pt x="400" y="4271"/>
                </a:lnTo>
                <a:lnTo>
                  <a:pt x="431" y="4578"/>
                </a:lnTo>
                <a:lnTo>
                  <a:pt x="462" y="4701"/>
                </a:lnTo>
                <a:lnTo>
                  <a:pt x="523" y="4824"/>
                </a:lnTo>
                <a:lnTo>
                  <a:pt x="585" y="4916"/>
                </a:lnTo>
                <a:lnTo>
                  <a:pt x="646" y="5008"/>
                </a:lnTo>
                <a:lnTo>
                  <a:pt x="769" y="5070"/>
                </a:lnTo>
                <a:lnTo>
                  <a:pt x="892" y="5101"/>
                </a:lnTo>
                <a:lnTo>
                  <a:pt x="1138" y="5101"/>
                </a:lnTo>
                <a:lnTo>
                  <a:pt x="1568" y="5039"/>
                </a:lnTo>
                <a:lnTo>
                  <a:pt x="2244" y="4947"/>
                </a:lnTo>
                <a:lnTo>
                  <a:pt x="2397" y="4916"/>
                </a:lnTo>
                <a:lnTo>
                  <a:pt x="2551" y="4855"/>
                </a:lnTo>
                <a:lnTo>
                  <a:pt x="2674" y="4763"/>
                </a:lnTo>
                <a:lnTo>
                  <a:pt x="2828" y="4670"/>
                </a:lnTo>
                <a:lnTo>
                  <a:pt x="2950" y="4548"/>
                </a:lnTo>
                <a:lnTo>
                  <a:pt x="3043" y="4394"/>
                </a:lnTo>
                <a:lnTo>
                  <a:pt x="3258" y="4056"/>
                </a:lnTo>
                <a:lnTo>
                  <a:pt x="3381" y="3687"/>
                </a:lnTo>
                <a:lnTo>
                  <a:pt x="3473" y="3226"/>
                </a:lnTo>
                <a:lnTo>
                  <a:pt x="3503" y="2765"/>
                </a:lnTo>
                <a:lnTo>
                  <a:pt x="3473" y="2243"/>
                </a:lnTo>
                <a:lnTo>
                  <a:pt x="3381" y="1752"/>
                </a:lnTo>
                <a:lnTo>
                  <a:pt x="3227" y="1321"/>
                </a:lnTo>
                <a:lnTo>
                  <a:pt x="3012" y="922"/>
                </a:lnTo>
                <a:lnTo>
                  <a:pt x="2766" y="584"/>
                </a:lnTo>
                <a:lnTo>
                  <a:pt x="2490" y="307"/>
                </a:lnTo>
                <a:lnTo>
                  <a:pt x="2367" y="185"/>
                </a:lnTo>
                <a:lnTo>
                  <a:pt x="2213" y="123"/>
                </a:lnTo>
                <a:lnTo>
                  <a:pt x="2059" y="31"/>
                </a:lnTo>
                <a:lnTo>
                  <a:pt x="1906" y="0"/>
                </a:lnTo>
                <a:close/>
              </a:path>
            </a:pathLst>
          </a:custGeom>
          <a:solidFill>
            <a:srgbClr val="3E4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5266467" y="2883675"/>
            <a:ext cx="314169" cy="457356"/>
          </a:xfrm>
          <a:custGeom>
            <a:avLst/>
            <a:gdLst/>
            <a:ahLst/>
            <a:cxnLst/>
            <a:rect l="l" t="t" r="r" b="b"/>
            <a:pathLst>
              <a:path w="3504" h="5101" fill="none" extrusionOk="0">
                <a:moveTo>
                  <a:pt x="339" y="2673"/>
                </a:moveTo>
                <a:lnTo>
                  <a:pt x="339" y="2673"/>
                </a:lnTo>
                <a:lnTo>
                  <a:pt x="369" y="3103"/>
                </a:lnTo>
                <a:lnTo>
                  <a:pt x="400" y="3534"/>
                </a:lnTo>
                <a:lnTo>
                  <a:pt x="400" y="4271"/>
                </a:lnTo>
                <a:lnTo>
                  <a:pt x="431" y="4578"/>
                </a:lnTo>
                <a:lnTo>
                  <a:pt x="462" y="4701"/>
                </a:lnTo>
                <a:lnTo>
                  <a:pt x="523" y="4824"/>
                </a:lnTo>
                <a:lnTo>
                  <a:pt x="585" y="4916"/>
                </a:lnTo>
                <a:lnTo>
                  <a:pt x="646" y="5008"/>
                </a:lnTo>
                <a:lnTo>
                  <a:pt x="769" y="5070"/>
                </a:lnTo>
                <a:lnTo>
                  <a:pt x="892" y="5101"/>
                </a:lnTo>
                <a:lnTo>
                  <a:pt x="892" y="5101"/>
                </a:lnTo>
                <a:lnTo>
                  <a:pt x="1138" y="5101"/>
                </a:lnTo>
                <a:lnTo>
                  <a:pt x="1568" y="5039"/>
                </a:lnTo>
                <a:lnTo>
                  <a:pt x="2244" y="4947"/>
                </a:lnTo>
                <a:lnTo>
                  <a:pt x="2244" y="4947"/>
                </a:lnTo>
                <a:lnTo>
                  <a:pt x="2397" y="4916"/>
                </a:lnTo>
                <a:lnTo>
                  <a:pt x="2551" y="4855"/>
                </a:lnTo>
                <a:lnTo>
                  <a:pt x="2674" y="4763"/>
                </a:lnTo>
                <a:lnTo>
                  <a:pt x="2828" y="4670"/>
                </a:lnTo>
                <a:lnTo>
                  <a:pt x="2950" y="4548"/>
                </a:lnTo>
                <a:lnTo>
                  <a:pt x="3043" y="4394"/>
                </a:lnTo>
                <a:lnTo>
                  <a:pt x="3258" y="4056"/>
                </a:lnTo>
                <a:lnTo>
                  <a:pt x="3381" y="3687"/>
                </a:lnTo>
                <a:lnTo>
                  <a:pt x="3473" y="3226"/>
                </a:lnTo>
                <a:lnTo>
                  <a:pt x="3503" y="2765"/>
                </a:lnTo>
                <a:lnTo>
                  <a:pt x="3473" y="2243"/>
                </a:lnTo>
                <a:lnTo>
                  <a:pt x="3473" y="2243"/>
                </a:lnTo>
                <a:lnTo>
                  <a:pt x="3381" y="1752"/>
                </a:lnTo>
                <a:lnTo>
                  <a:pt x="3227" y="1321"/>
                </a:lnTo>
                <a:lnTo>
                  <a:pt x="3012" y="922"/>
                </a:lnTo>
                <a:lnTo>
                  <a:pt x="2766" y="584"/>
                </a:lnTo>
                <a:lnTo>
                  <a:pt x="2490" y="307"/>
                </a:lnTo>
                <a:lnTo>
                  <a:pt x="2367" y="185"/>
                </a:lnTo>
                <a:lnTo>
                  <a:pt x="2213" y="123"/>
                </a:lnTo>
                <a:lnTo>
                  <a:pt x="2059" y="31"/>
                </a:lnTo>
                <a:lnTo>
                  <a:pt x="1906" y="0"/>
                </a:lnTo>
                <a:lnTo>
                  <a:pt x="1721" y="0"/>
                </a:lnTo>
                <a:lnTo>
                  <a:pt x="1568" y="0"/>
                </a:lnTo>
                <a:lnTo>
                  <a:pt x="1568" y="0"/>
                </a:lnTo>
                <a:lnTo>
                  <a:pt x="953" y="62"/>
                </a:lnTo>
                <a:lnTo>
                  <a:pt x="554" y="123"/>
                </a:lnTo>
                <a:lnTo>
                  <a:pt x="339" y="185"/>
                </a:lnTo>
                <a:lnTo>
                  <a:pt x="339" y="185"/>
                </a:lnTo>
                <a:lnTo>
                  <a:pt x="216" y="246"/>
                </a:lnTo>
                <a:lnTo>
                  <a:pt x="124" y="338"/>
                </a:lnTo>
                <a:lnTo>
                  <a:pt x="62" y="430"/>
                </a:lnTo>
                <a:lnTo>
                  <a:pt x="31" y="553"/>
                </a:lnTo>
                <a:lnTo>
                  <a:pt x="1" y="799"/>
                </a:lnTo>
                <a:lnTo>
                  <a:pt x="31" y="1106"/>
                </a:lnTo>
                <a:lnTo>
                  <a:pt x="185" y="1844"/>
                </a:lnTo>
                <a:lnTo>
                  <a:pt x="277" y="2243"/>
                </a:lnTo>
                <a:lnTo>
                  <a:pt x="339" y="267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5183800" y="2897393"/>
            <a:ext cx="286643" cy="443638"/>
          </a:xfrm>
          <a:custGeom>
            <a:avLst/>
            <a:gdLst/>
            <a:ahLst/>
            <a:cxnLst/>
            <a:rect l="l" t="t" r="r" b="b"/>
            <a:pathLst>
              <a:path w="3197" h="4948" extrusionOk="0">
                <a:moveTo>
                  <a:pt x="1261" y="1"/>
                </a:moveTo>
                <a:lnTo>
                  <a:pt x="1107" y="32"/>
                </a:lnTo>
                <a:lnTo>
                  <a:pt x="953" y="93"/>
                </a:lnTo>
                <a:lnTo>
                  <a:pt x="831" y="185"/>
                </a:lnTo>
                <a:lnTo>
                  <a:pt x="677" y="277"/>
                </a:lnTo>
                <a:lnTo>
                  <a:pt x="554" y="400"/>
                </a:lnTo>
                <a:lnTo>
                  <a:pt x="462" y="554"/>
                </a:lnTo>
                <a:lnTo>
                  <a:pt x="247" y="892"/>
                </a:lnTo>
                <a:lnTo>
                  <a:pt x="124" y="1261"/>
                </a:lnTo>
                <a:lnTo>
                  <a:pt x="32" y="1721"/>
                </a:lnTo>
                <a:lnTo>
                  <a:pt x="1" y="2182"/>
                </a:lnTo>
                <a:lnTo>
                  <a:pt x="32" y="2674"/>
                </a:lnTo>
                <a:lnTo>
                  <a:pt x="124" y="3196"/>
                </a:lnTo>
                <a:lnTo>
                  <a:pt x="278" y="3626"/>
                </a:lnTo>
                <a:lnTo>
                  <a:pt x="493" y="4026"/>
                </a:lnTo>
                <a:lnTo>
                  <a:pt x="738" y="4364"/>
                </a:lnTo>
                <a:lnTo>
                  <a:pt x="1015" y="4640"/>
                </a:lnTo>
                <a:lnTo>
                  <a:pt x="1138" y="4763"/>
                </a:lnTo>
                <a:lnTo>
                  <a:pt x="1291" y="4825"/>
                </a:lnTo>
                <a:lnTo>
                  <a:pt x="1445" y="4886"/>
                </a:lnTo>
                <a:lnTo>
                  <a:pt x="1599" y="4948"/>
                </a:lnTo>
                <a:lnTo>
                  <a:pt x="1937" y="4948"/>
                </a:lnTo>
                <a:lnTo>
                  <a:pt x="2090" y="4917"/>
                </a:lnTo>
                <a:lnTo>
                  <a:pt x="2244" y="4855"/>
                </a:lnTo>
                <a:lnTo>
                  <a:pt x="2367" y="4763"/>
                </a:lnTo>
                <a:lnTo>
                  <a:pt x="2521" y="4671"/>
                </a:lnTo>
                <a:lnTo>
                  <a:pt x="2643" y="4548"/>
                </a:lnTo>
                <a:lnTo>
                  <a:pt x="2736" y="4425"/>
                </a:lnTo>
                <a:lnTo>
                  <a:pt x="2951" y="4087"/>
                </a:lnTo>
                <a:lnTo>
                  <a:pt x="3074" y="3688"/>
                </a:lnTo>
                <a:lnTo>
                  <a:pt x="3166" y="3258"/>
                </a:lnTo>
                <a:lnTo>
                  <a:pt x="3196" y="2766"/>
                </a:lnTo>
                <a:lnTo>
                  <a:pt x="3166" y="2274"/>
                </a:lnTo>
                <a:lnTo>
                  <a:pt x="3074" y="1783"/>
                </a:lnTo>
                <a:lnTo>
                  <a:pt x="2920" y="1322"/>
                </a:lnTo>
                <a:lnTo>
                  <a:pt x="2705" y="923"/>
                </a:lnTo>
                <a:lnTo>
                  <a:pt x="2459" y="585"/>
                </a:lnTo>
                <a:lnTo>
                  <a:pt x="2183" y="308"/>
                </a:lnTo>
                <a:lnTo>
                  <a:pt x="2060" y="216"/>
                </a:lnTo>
                <a:lnTo>
                  <a:pt x="1906" y="124"/>
                </a:lnTo>
                <a:lnTo>
                  <a:pt x="1752" y="62"/>
                </a:lnTo>
                <a:lnTo>
                  <a:pt x="1599" y="32"/>
                </a:lnTo>
                <a:lnTo>
                  <a:pt x="1414" y="1"/>
                </a:lnTo>
                <a:close/>
              </a:path>
            </a:pathLst>
          </a:custGeom>
          <a:solidFill>
            <a:srgbClr val="333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5183800" y="2897393"/>
            <a:ext cx="286643" cy="443638"/>
          </a:xfrm>
          <a:custGeom>
            <a:avLst/>
            <a:gdLst/>
            <a:ahLst/>
            <a:cxnLst/>
            <a:rect l="l" t="t" r="r" b="b"/>
            <a:pathLst>
              <a:path w="3197" h="4948" fill="none" extrusionOk="0">
                <a:moveTo>
                  <a:pt x="32" y="2674"/>
                </a:moveTo>
                <a:lnTo>
                  <a:pt x="32" y="2674"/>
                </a:lnTo>
                <a:lnTo>
                  <a:pt x="124" y="3196"/>
                </a:lnTo>
                <a:lnTo>
                  <a:pt x="278" y="3626"/>
                </a:lnTo>
                <a:lnTo>
                  <a:pt x="493" y="4026"/>
                </a:lnTo>
                <a:lnTo>
                  <a:pt x="738" y="4364"/>
                </a:lnTo>
                <a:lnTo>
                  <a:pt x="1015" y="4640"/>
                </a:lnTo>
                <a:lnTo>
                  <a:pt x="1138" y="4763"/>
                </a:lnTo>
                <a:lnTo>
                  <a:pt x="1291" y="4825"/>
                </a:lnTo>
                <a:lnTo>
                  <a:pt x="1445" y="4886"/>
                </a:lnTo>
                <a:lnTo>
                  <a:pt x="1599" y="4948"/>
                </a:lnTo>
                <a:lnTo>
                  <a:pt x="1783" y="4948"/>
                </a:lnTo>
                <a:lnTo>
                  <a:pt x="1937" y="4948"/>
                </a:lnTo>
                <a:lnTo>
                  <a:pt x="1937" y="4948"/>
                </a:lnTo>
                <a:lnTo>
                  <a:pt x="2090" y="4917"/>
                </a:lnTo>
                <a:lnTo>
                  <a:pt x="2244" y="4855"/>
                </a:lnTo>
                <a:lnTo>
                  <a:pt x="2367" y="4763"/>
                </a:lnTo>
                <a:lnTo>
                  <a:pt x="2521" y="4671"/>
                </a:lnTo>
                <a:lnTo>
                  <a:pt x="2643" y="4548"/>
                </a:lnTo>
                <a:lnTo>
                  <a:pt x="2736" y="4425"/>
                </a:lnTo>
                <a:lnTo>
                  <a:pt x="2951" y="4087"/>
                </a:lnTo>
                <a:lnTo>
                  <a:pt x="3074" y="3688"/>
                </a:lnTo>
                <a:lnTo>
                  <a:pt x="3166" y="3258"/>
                </a:lnTo>
                <a:lnTo>
                  <a:pt x="3196" y="2766"/>
                </a:lnTo>
                <a:lnTo>
                  <a:pt x="3166" y="2274"/>
                </a:lnTo>
                <a:lnTo>
                  <a:pt x="3166" y="2274"/>
                </a:lnTo>
                <a:lnTo>
                  <a:pt x="3074" y="1783"/>
                </a:lnTo>
                <a:lnTo>
                  <a:pt x="2920" y="1322"/>
                </a:lnTo>
                <a:lnTo>
                  <a:pt x="2705" y="923"/>
                </a:lnTo>
                <a:lnTo>
                  <a:pt x="2459" y="585"/>
                </a:lnTo>
                <a:lnTo>
                  <a:pt x="2183" y="308"/>
                </a:lnTo>
                <a:lnTo>
                  <a:pt x="2060" y="216"/>
                </a:lnTo>
                <a:lnTo>
                  <a:pt x="1906" y="124"/>
                </a:lnTo>
                <a:lnTo>
                  <a:pt x="1752" y="62"/>
                </a:lnTo>
                <a:lnTo>
                  <a:pt x="1599" y="32"/>
                </a:lnTo>
                <a:lnTo>
                  <a:pt x="1414" y="1"/>
                </a:lnTo>
                <a:lnTo>
                  <a:pt x="1261" y="1"/>
                </a:lnTo>
                <a:lnTo>
                  <a:pt x="1261" y="1"/>
                </a:lnTo>
                <a:lnTo>
                  <a:pt x="1107" y="32"/>
                </a:lnTo>
                <a:lnTo>
                  <a:pt x="953" y="93"/>
                </a:lnTo>
                <a:lnTo>
                  <a:pt x="831" y="185"/>
                </a:lnTo>
                <a:lnTo>
                  <a:pt x="677" y="277"/>
                </a:lnTo>
                <a:lnTo>
                  <a:pt x="554" y="400"/>
                </a:lnTo>
                <a:lnTo>
                  <a:pt x="462" y="554"/>
                </a:lnTo>
                <a:lnTo>
                  <a:pt x="247" y="892"/>
                </a:lnTo>
                <a:lnTo>
                  <a:pt x="124" y="1261"/>
                </a:lnTo>
                <a:lnTo>
                  <a:pt x="32" y="1721"/>
                </a:lnTo>
                <a:lnTo>
                  <a:pt x="1" y="2182"/>
                </a:lnTo>
                <a:lnTo>
                  <a:pt x="32" y="267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3541948" y="2098518"/>
            <a:ext cx="2057966" cy="1261785"/>
          </a:xfrm>
          <a:custGeom>
            <a:avLst/>
            <a:gdLst/>
            <a:ahLst/>
            <a:cxnLst/>
            <a:rect l="l" t="t" r="r" b="b"/>
            <a:pathLst>
              <a:path w="22953" h="14073" extrusionOk="0">
                <a:moveTo>
                  <a:pt x="7405" y="0"/>
                </a:moveTo>
                <a:lnTo>
                  <a:pt x="6975" y="31"/>
                </a:lnTo>
                <a:lnTo>
                  <a:pt x="6330" y="62"/>
                </a:lnTo>
                <a:lnTo>
                  <a:pt x="5500" y="123"/>
                </a:lnTo>
                <a:lnTo>
                  <a:pt x="4609" y="215"/>
                </a:lnTo>
                <a:lnTo>
                  <a:pt x="3718" y="338"/>
                </a:lnTo>
                <a:lnTo>
                  <a:pt x="2889" y="492"/>
                </a:lnTo>
                <a:lnTo>
                  <a:pt x="2520" y="615"/>
                </a:lnTo>
                <a:lnTo>
                  <a:pt x="2213" y="707"/>
                </a:lnTo>
                <a:lnTo>
                  <a:pt x="1967" y="830"/>
                </a:lnTo>
                <a:lnTo>
                  <a:pt x="1783" y="953"/>
                </a:lnTo>
                <a:lnTo>
                  <a:pt x="1629" y="1106"/>
                </a:lnTo>
                <a:lnTo>
                  <a:pt x="1506" y="1291"/>
                </a:lnTo>
                <a:lnTo>
                  <a:pt x="1383" y="1537"/>
                </a:lnTo>
                <a:lnTo>
                  <a:pt x="1291" y="1813"/>
                </a:lnTo>
                <a:lnTo>
                  <a:pt x="1107" y="2428"/>
                </a:lnTo>
                <a:lnTo>
                  <a:pt x="953" y="3134"/>
                </a:lnTo>
                <a:lnTo>
                  <a:pt x="861" y="3872"/>
                </a:lnTo>
                <a:lnTo>
                  <a:pt x="769" y="4671"/>
                </a:lnTo>
                <a:lnTo>
                  <a:pt x="707" y="5439"/>
                </a:lnTo>
                <a:lnTo>
                  <a:pt x="676" y="6145"/>
                </a:lnTo>
                <a:lnTo>
                  <a:pt x="584" y="6238"/>
                </a:lnTo>
                <a:lnTo>
                  <a:pt x="369" y="6453"/>
                </a:lnTo>
                <a:lnTo>
                  <a:pt x="246" y="6606"/>
                </a:lnTo>
                <a:lnTo>
                  <a:pt x="154" y="6791"/>
                </a:lnTo>
                <a:lnTo>
                  <a:pt x="62" y="7006"/>
                </a:lnTo>
                <a:lnTo>
                  <a:pt x="31" y="7252"/>
                </a:lnTo>
                <a:lnTo>
                  <a:pt x="0" y="7497"/>
                </a:lnTo>
                <a:lnTo>
                  <a:pt x="0" y="7774"/>
                </a:lnTo>
                <a:lnTo>
                  <a:pt x="31" y="8296"/>
                </a:lnTo>
                <a:lnTo>
                  <a:pt x="123" y="8757"/>
                </a:lnTo>
                <a:lnTo>
                  <a:pt x="185" y="9064"/>
                </a:lnTo>
                <a:lnTo>
                  <a:pt x="246" y="9218"/>
                </a:lnTo>
                <a:lnTo>
                  <a:pt x="277" y="9218"/>
                </a:lnTo>
                <a:lnTo>
                  <a:pt x="338" y="9157"/>
                </a:lnTo>
                <a:lnTo>
                  <a:pt x="431" y="9003"/>
                </a:lnTo>
                <a:lnTo>
                  <a:pt x="554" y="8819"/>
                </a:lnTo>
                <a:lnTo>
                  <a:pt x="769" y="8634"/>
                </a:lnTo>
                <a:lnTo>
                  <a:pt x="891" y="8511"/>
                </a:lnTo>
                <a:lnTo>
                  <a:pt x="1045" y="8419"/>
                </a:lnTo>
                <a:lnTo>
                  <a:pt x="1229" y="8327"/>
                </a:lnTo>
                <a:lnTo>
                  <a:pt x="1414" y="8266"/>
                </a:lnTo>
                <a:lnTo>
                  <a:pt x="1629" y="8204"/>
                </a:lnTo>
                <a:lnTo>
                  <a:pt x="2090" y="8204"/>
                </a:lnTo>
                <a:lnTo>
                  <a:pt x="2305" y="8235"/>
                </a:lnTo>
                <a:lnTo>
                  <a:pt x="2520" y="8296"/>
                </a:lnTo>
                <a:lnTo>
                  <a:pt x="2704" y="8358"/>
                </a:lnTo>
                <a:lnTo>
                  <a:pt x="2858" y="8419"/>
                </a:lnTo>
                <a:lnTo>
                  <a:pt x="2981" y="8511"/>
                </a:lnTo>
                <a:lnTo>
                  <a:pt x="3165" y="8696"/>
                </a:lnTo>
                <a:lnTo>
                  <a:pt x="3350" y="8880"/>
                </a:lnTo>
                <a:lnTo>
                  <a:pt x="3472" y="9095"/>
                </a:lnTo>
                <a:lnTo>
                  <a:pt x="3595" y="9310"/>
                </a:lnTo>
                <a:lnTo>
                  <a:pt x="3780" y="9710"/>
                </a:lnTo>
                <a:lnTo>
                  <a:pt x="3872" y="10078"/>
                </a:lnTo>
                <a:lnTo>
                  <a:pt x="3933" y="10416"/>
                </a:lnTo>
                <a:lnTo>
                  <a:pt x="3964" y="10693"/>
                </a:lnTo>
                <a:lnTo>
                  <a:pt x="3995" y="10877"/>
                </a:lnTo>
                <a:lnTo>
                  <a:pt x="4026" y="10939"/>
                </a:lnTo>
                <a:lnTo>
                  <a:pt x="4056" y="10939"/>
                </a:lnTo>
                <a:lnTo>
                  <a:pt x="5593" y="11553"/>
                </a:lnTo>
                <a:lnTo>
                  <a:pt x="7375" y="12198"/>
                </a:lnTo>
                <a:lnTo>
                  <a:pt x="7498" y="12229"/>
                </a:lnTo>
                <a:lnTo>
                  <a:pt x="7620" y="12229"/>
                </a:lnTo>
                <a:lnTo>
                  <a:pt x="7713" y="12168"/>
                </a:lnTo>
                <a:lnTo>
                  <a:pt x="7805" y="12106"/>
                </a:lnTo>
                <a:lnTo>
                  <a:pt x="7958" y="11860"/>
                </a:lnTo>
                <a:lnTo>
                  <a:pt x="8112" y="11553"/>
                </a:lnTo>
                <a:lnTo>
                  <a:pt x="8296" y="11246"/>
                </a:lnTo>
                <a:lnTo>
                  <a:pt x="8450" y="11092"/>
                </a:lnTo>
                <a:lnTo>
                  <a:pt x="8573" y="10969"/>
                </a:lnTo>
                <a:lnTo>
                  <a:pt x="8757" y="10847"/>
                </a:lnTo>
                <a:lnTo>
                  <a:pt x="8972" y="10754"/>
                </a:lnTo>
                <a:lnTo>
                  <a:pt x="9218" y="10693"/>
                </a:lnTo>
                <a:lnTo>
                  <a:pt x="9525" y="10662"/>
                </a:lnTo>
                <a:lnTo>
                  <a:pt x="9863" y="10693"/>
                </a:lnTo>
                <a:lnTo>
                  <a:pt x="10171" y="10754"/>
                </a:lnTo>
                <a:lnTo>
                  <a:pt x="10478" y="10877"/>
                </a:lnTo>
                <a:lnTo>
                  <a:pt x="10785" y="11031"/>
                </a:lnTo>
                <a:lnTo>
                  <a:pt x="11031" y="11246"/>
                </a:lnTo>
                <a:lnTo>
                  <a:pt x="11246" y="11461"/>
                </a:lnTo>
                <a:lnTo>
                  <a:pt x="11430" y="11707"/>
                </a:lnTo>
                <a:lnTo>
                  <a:pt x="11553" y="11953"/>
                </a:lnTo>
                <a:lnTo>
                  <a:pt x="11676" y="12352"/>
                </a:lnTo>
                <a:lnTo>
                  <a:pt x="11768" y="12721"/>
                </a:lnTo>
                <a:lnTo>
                  <a:pt x="11830" y="13028"/>
                </a:lnTo>
                <a:lnTo>
                  <a:pt x="11861" y="13305"/>
                </a:lnTo>
                <a:lnTo>
                  <a:pt x="11861" y="13643"/>
                </a:lnTo>
                <a:lnTo>
                  <a:pt x="11891" y="13735"/>
                </a:lnTo>
                <a:lnTo>
                  <a:pt x="11953" y="13796"/>
                </a:lnTo>
                <a:lnTo>
                  <a:pt x="12475" y="13919"/>
                </a:lnTo>
                <a:lnTo>
                  <a:pt x="13090" y="14042"/>
                </a:lnTo>
                <a:lnTo>
                  <a:pt x="13458" y="14073"/>
                </a:lnTo>
                <a:lnTo>
                  <a:pt x="14349" y="14073"/>
                </a:lnTo>
                <a:lnTo>
                  <a:pt x="14872" y="14011"/>
                </a:lnTo>
                <a:lnTo>
                  <a:pt x="15793" y="13888"/>
                </a:lnTo>
                <a:lnTo>
                  <a:pt x="16869" y="13673"/>
                </a:lnTo>
                <a:lnTo>
                  <a:pt x="18006" y="13427"/>
                </a:lnTo>
                <a:lnTo>
                  <a:pt x="19173" y="13120"/>
                </a:lnTo>
                <a:lnTo>
                  <a:pt x="21170" y="12567"/>
                </a:lnTo>
                <a:lnTo>
                  <a:pt x="22215" y="12291"/>
                </a:lnTo>
                <a:lnTo>
                  <a:pt x="22400" y="12198"/>
                </a:lnTo>
                <a:lnTo>
                  <a:pt x="22553" y="12106"/>
                </a:lnTo>
                <a:lnTo>
                  <a:pt x="22676" y="11983"/>
                </a:lnTo>
                <a:lnTo>
                  <a:pt x="22799" y="11799"/>
                </a:lnTo>
                <a:lnTo>
                  <a:pt x="22860" y="11615"/>
                </a:lnTo>
                <a:lnTo>
                  <a:pt x="22922" y="11369"/>
                </a:lnTo>
                <a:lnTo>
                  <a:pt x="22953" y="11062"/>
                </a:lnTo>
                <a:lnTo>
                  <a:pt x="22953" y="10724"/>
                </a:lnTo>
                <a:lnTo>
                  <a:pt x="22953" y="10017"/>
                </a:lnTo>
                <a:lnTo>
                  <a:pt x="22953" y="9341"/>
                </a:lnTo>
                <a:lnTo>
                  <a:pt x="22953" y="9034"/>
                </a:lnTo>
                <a:lnTo>
                  <a:pt x="22922" y="8757"/>
                </a:lnTo>
                <a:lnTo>
                  <a:pt x="22830" y="8511"/>
                </a:lnTo>
                <a:lnTo>
                  <a:pt x="22737" y="8327"/>
                </a:lnTo>
                <a:lnTo>
                  <a:pt x="22215" y="7712"/>
                </a:lnTo>
                <a:lnTo>
                  <a:pt x="21386" y="6883"/>
                </a:lnTo>
                <a:lnTo>
                  <a:pt x="20341" y="5838"/>
                </a:lnTo>
                <a:lnTo>
                  <a:pt x="19204" y="4763"/>
                </a:lnTo>
                <a:lnTo>
                  <a:pt x="18036" y="3657"/>
                </a:lnTo>
                <a:lnTo>
                  <a:pt x="16930" y="2673"/>
                </a:lnTo>
                <a:lnTo>
                  <a:pt x="16009" y="1875"/>
                </a:lnTo>
                <a:lnTo>
                  <a:pt x="15333" y="1322"/>
                </a:lnTo>
                <a:lnTo>
                  <a:pt x="15087" y="1168"/>
                </a:lnTo>
                <a:lnTo>
                  <a:pt x="14872" y="1106"/>
                </a:lnTo>
                <a:lnTo>
                  <a:pt x="14564" y="1014"/>
                </a:lnTo>
                <a:lnTo>
                  <a:pt x="13643" y="830"/>
                </a:lnTo>
                <a:lnTo>
                  <a:pt x="12506" y="646"/>
                </a:lnTo>
                <a:lnTo>
                  <a:pt x="11215" y="461"/>
                </a:lnTo>
                <a:lnTo>
                  <a:pt x="8788" y="154"/>
                </a:lnTo>
                <a:lnTo>
                  <a:pt x="7897" y="62"/>
                </a:lnTo>
                <a:lnTo>
                  <a:pt x="7405" y="0"/>
                </a:lnTo>
                <a:close/>
              </a:path>
            </a:pathLst>
          </a:custGeom>
          <a:solidFill>
            <a:srgbClr val="FD8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3541948" y="2098518"/>
            <a:ext cx="2057966" cy="1261785"/>
          </a:xfrm>
          <a:custGeom>
            <a:avLst/>
            <a:gdLst/>
            <a:ahLst/>
            <a:cxnLst/>
            <a:rect l="l" t="t" r="r" b="b"/>
            <a:pathLst>
              <a:path w="22953" h="14073" fill="none" extrusionOk="0">
                <a:moveTo>
                  <a:pt x="22953" y="10724"/>
                </a:moveTo>
                <a:lnTo>
                  <a:pt x="22953" y="10724"/>
                </a:lnTo>
                <a:lnTo>
                  <a:pt x="22953" y="11062"/>
                </a:lnTo>
                <a:lnTo>
                  <a:pt x="22922" y="11369"/>
                </a:lnTo>
                <a:lnTo>
                  <a:pt x="22860" y="11615"/>
                </a:lnTo>
                <a:lnTo>
                  <a:pt x="22799" y="11799"/>
                </a:lnTo>
                <a:lnTo>
                  <a:pt x="22676" y="11983"/>
                </a:lnTo>
                <a:lnTo>
                  <a:pt x="22553" y="12106"/>
                </a:lnTo>
                <a:lnTo>
                  <a:pt x="22400" y="12198"/>
                </a:lnTo>
                <a:lnTo>
                  <a:pt x="22215" y="12291"/>
                </a:lnTo>
                <a:lnTo>
                  <a:pt x="22215" y="12291"/>
                </a:lnTo>
                <a:lnTo>
                  <a:pt x="21170" y="12567"/>
                </a:lnTo>
                <a:lnTo>
                  <a:pt x="19173" y="13120"/>
                </a:lnTo>
                <a:lnTo>
                  <a:pt x="18006" y="13427"/>
                </a:lnTo>
                <a:lnTo>
                  <a:pt x="16869" y="13673"/>
                </a:lnTo>
                <a:lnTo>
                  <a:pt x="15793" y="13888"/>
                </a:lnTo>
                <a:lnTo>
                  <a:pt x="14872" y="14011"/>
                </a:lnTo>
                <a:lnTo>
                  <a:pt x="14872" y="14011"/>
                </a:lnTo>
                <a:lnTo>
                  <a:pt x="14349" y="14073"/>
                </a:lnTo>
                <a:lnTo>
                  <a:pt x="13888" y="14073"/>
                </a:lnTo>
                <a:lnTo>
                  <a:pt x="13458" y="14073"/>
                </a:lnTo>
                <a:lnTo>
                  <a:pt x="13090" y="14042"/>
                </a:lnTo>
                <a:lnTo>
                  <a:pt x="12475" y="13919"/>
                </a:lnTo>
                <a:lnTo>
                  <a:pt x="11953" y="13796"/>
                </a:lnTo>
                <a:lnTo>
                  <a:pt x="11953" y="13796"/>
                </a:lnTo>
                <a:lnTo>
                  <a:pt x="11891" y="13735"/>
                </a:lnTo>
                <a:lnTo>
                  <a:pt x="11861" y="13643"/>
                </a:lnTo>
                <a:lnTo>
                  <a:pt x="11861" y="13305"/>
                </a:lnTo>
                <a:lnTo>
                  <a:pt x="11830" y="13028"/>
                </a:lnTo>
                <a:lnTo>
                  <a:pt x="11768" y="12721"/>
                </a:lnTo>
                <a:lnTo>
                  <a:pt x="11676" y="12352"/>
                </a:lnTo>
                <a:lnTo>
                  <a:pt x="11553" y="11953"/>
                </a:lnTo>
                <a:lnTo>
                  <a:pt x="11553" y="11953"/>
                </a:lnTo>
                <a:lnTo>
                  <a:pt x="11430" y="11707"/>
                </a:lnTo>
                <a:lnTo>
                  <a:pt x="11246" y="11461"/>
                </a:lnTo>
                <a:lnTo>
                  <a:pt x="11031" y="11246"/>
                </a:lnTo>
                <a:lnTo>
                  <a:pt x="10785" y="11031"/>
                </a:lnTo>
                <a:lnTo>
                  <a:pt x="10478" y="10877"/>
                </a:lnTo>
                <a:lnTo>
                  <a:pt x="10171" y="10754"/>
                </a:lnTo>
                <a:lnTo>
                  <a:pt x="9863" y="10693"/>
                </a:lnTo>
                <a:lnTo>
                  <a:pt x="9525" y="10662"/>
                </a:lnTo>
                <a:lnTo>
                  <a:pt x="9525" y="10662"/>
                </a:lnTo>
                <a:lnTo>
                  <a:pt x="9218" y="10693"/>
                </a:lnTo>
                <a:lnTo>
                  <a:pt x="8972" y="10754"/>
                </a:lnTo>
                <a:lnTo>
                  <a:pt x="8757" y="10847"/>
                </a:lnTo>
                <a:lnTo>
                  <a:pt x="8573" y="10969"/>
                </a:lnTo>
                <a:lnTo>
                  <a:pt x="8450" y="11092"/>
                </a:lnTo>
                <a:lnTo>
                  <a:pt x="8296" y="11246"/>
                </a:lnTo>
                <a:lnTo>
                  <a:pt x="8112" y="11553"/>
                </a:lnTo>
                <a:lnTo>
                  <a:pt x="7958" y="11860"/>
                </a:lnTo>
                <a:lnTo>
                  <a:pt x="7805" y="12106"/>
                </a:lnTo>
                <a:lnTo>
                  <a:pt x="7713" y="12168"/>
                </a:lnTo>
                <a:lnTo>
                  <a:pt x="7620" y="12229"/>
                </a:lnTo>
                <a:lnTo>
                  <a:pt x="7498" y="12229"/>
                </a:lnTo>
                <a:lnTo>
                  <a:pt x="7375" y="12198"/>
                </a:lnTo>
                <a:lnTo>
                  <a:pt x="7375" y="12198"/>
                </a:lnTo>
                <a:lnTo>
                  <a:pt x="5593" y="11553"/>
                </a:lnTo>
                <a:lnTo>
                  <a:pt x="4056" y="10939"/>
                </a:lnTo>
                <a:lnTo>
                  <a:pt x="4056" y="10939"/>
                </a:lnTo>
                <a:lnTo>
                  <a:pt x="4026" y="10939"/>
                </a:lnTo>
                <a:lnTo>
                  <a:pt x="3995" y="10877"/>
                </a:lnTo>
                <a:lnTo>
                  <a:pt x="3964" y="10693"/>
                </a:lnTo>
                <a:lnTo>
                  <a:pt x="3933" y="10416"/>
                </a:lnTo>
                <a:lnTo>
                  <a:pt x="3872" y="10078"/>
                </a:lnTo>
                <a:lnTo>
                  <a:pt x="3780" y="9710"/>
                </a:lnTo>
                <a:lnTo>
                  <a:pt x="3595" y="9310"/>
                </a:lnTo>
                <a:lnTo>
                  <a:pt x="3472" y="9095"/>
                </a:lnTo>
                <a:lnTo>
                  <a:pt x="3350" y="8880"/>
                </a:lnTo>
                <a:lnTo>
                  <a:pt x="3165" y="8696"/>
                </a:lnTo>
                <a:lnTo>
                  <a:pt x="2981" y="8511"/>
                </a:lnTo>
                <a:lnTo>
                  <a:pt x="2981" y="8511"/>
                </a:lnTo>
                <a:lnTo>
                  <a:pt x="2858" y="8419"/>
                </a:lnTo>
                <a:lnTo>
                  <a:pt x="2704" y="8358"/>
                </a:lnTo>
                <a:lnTo>
                  <a:pt x="2520" y="8296"/>
                </a:lnTo>
                <a:lnTo>
                  <a:pt x="2305" y="8235"/>
                </a:lnTo>
                <a:lnTo>
                  <a:pt x="2090" y="8204"/>
                </a:lnTo>
                <a:lnTo>
                  <a:pt x="1844" y="8204"/>
                </a:lnTo>
                <a:lnTo>
                  <a:pt x="1629" y="8204"/>
                </a:lnTo>
                <a:lnTo>
                  <a:pt x="1414" y="8266"/>
                </a:lnTo>
                <a:lnTo>
                  <a:pt x="1414" y="8266"/>
                </a:lnTo>
                <a:lnTo>
                  <a:pt x="1229" y="8327"/>
                </a:lnTo>
                <a:lnTo>
                  <a:pt x="1045" y="8419"/>
                </a:lnTo>
                <a:lnTo>
                  <a:pt x="891" y="8511"/>
                </a:lnTo>
                <a:lnTo>
                  <a:pt x="769" y="8634"/>
                </a:lnTo>
                <a:lnTo>
                  <a:pt x="554" y="8819"/>
                </a:lnTo>
                <a:lnTo>
                  <a:pt x="431" y="9003"/>
                </a:lnTo>
                <a:lnTo>
                  <a:pt x="338" y="9157"/>
                </a:lnTo>
                <a:lnTo>
                  <a:pt x="277" y="9218"/>
                </a:lnTo>
                <a:lnTo>
                  <a:pt x="277" y="9218"/>
                </a:lnTo>
                <a:lnTo>
                  <a:pt x="246" y="9218"/>
                </a:lnTo>
                <a:lnTo>
                  <a:pt x="185" y="9064"/>
                </a:lnTo>
                <a:lnTo>
                  <a:pt x="185" y="9064"/>
                </a:lnTo>
                <a:lnTo>
                  <a:pt x="123" y="8757"/>
                </a:lnTo>
                <a:lnTo>
                  <a:pt x="31" y="8296"/>
                </a:lnTo>
                <a:lnTo>
                  <a:pt x="0" y="7774"/>
                </a:lnTo>
                <a:lnTo>
                  <a:pt x="0" y="7497"/>
                </a:lnTo>
                <a:lnTo>
                  <a:pt x="31" y="7252"/>
                </a:lnTo>
                <a:lnTo>
                  <a:pt x="31" y="7252"/>
                </a:lnTo>
                <a:lnTo>
                  <a:pt x="62" y="7006"/>
                </a:lnTo>
                <a:lnTo>
                  <a:pt x="154" y="6791"/>
                </a:lnTo>
                <a:lnTo>
                  <a:pt x="246" y="6606"/>
                </a:lnTo>
                <a:lnTo>
                  <a:pt x="369" y="6453"/>
                </a:lnTo>
                <a:lnTo>
                  <a:pt x="584" y="6238"/>
                </a:lnTo>
                <a:lnTo>
                  <a:pt x="676" y="6145"/>
                </a:lnTo>
                <a:lnTo>
                  <a:pt x="676" y="6145"/>
                </a:lnTo>
                <a:lnTo>
                  <a:pt x="707" y="5439"/>
                </a:lnTo>
                <a:lnTo>
                  <a:pt x="769" y="4671"/>
                </a:lnTo>
                <a:lnTo>
                  <a:pt x="861" y="3872"/>
                </a:lnTo>
                <a:lnTo>
                  <a:pt x="953" y="3134"/>
                </a:lnTo>
                <a:lnTo>
                  <a:pt x="1107" y="2428"/>
                </a:lnTo>
                <a:lnTo>
                  <a:pt x="1291" y="1813"/>
                </a:lnTo>
                <a:lnTo>
                  <a:pt x="1383" y="1537"/>
                </a:lnTo>
                <a:lnTo>
                  <a:pt x="1506" y="1291"/>
                </a:lnTo>
                <a:lnTo>
                  <a:pt x="1629" y="1106"/>
                </a:lnTo>
                <a:lnTo>
                  <a:pt x="1783" y="953"/>
                </a:lnTo>
                <a:lnTo>
                  <a:pt x="1783" y="953"/>
                </a:lnTo>
                <a:lnTo>
                  <a:pt x="1967" y="830"/>
                </a:lnTo>
                <a:lnTo>
                  <a:pt x="2213" y="707"/>
                </a:lnTo>
                <a:lnTo>
                  <a:pt x="2520" y="615"/>
                </a:lnTo>
                <a:lnTo>
                  <a:pt x="2889" y="492"/>
                </a:lnTo>
                <a:lnTo>
                  <a:pt x="3718" y="338"/>
                </a:lnTo>
                <a:lnTo>
                  <a:pt x="4609" y="215"/>
                </a:lnTo>
                <a:lnTo>
                  <a:pt x="5500" y="123"/>
                </a:lnTo>
                <a:lnTo>
                  <a:pt x="6330" y="62"/>
                </a:lnTo>
                <a:lnTo>
                  <a:pt x="6975" y="31"/>
                </a:lnTo>
                <a:lnTo>
                  <a:pt x="7405" y="0"/>
                </a:lnTo>
                <a:lnTo>
                  <a:pt x="7405" y="0"/>
                </a:lnTo>
                <a:lnTo>
                  <a:pt x="7897" y="62"/>
                </a:lnTo>
                <a:lnTo>
                  <a:pt x="8788" y="154"/>
                </a:lnTo>
                <a:lnTo>
                  <a:pt x="11215" y="461"/>
                </a:lnTo>
                <a:lnTo>
                  <a:pt x="12506" y="646"/>
                </a:lnTo>
                <a:lnTo>
                  <a:pt x="13643" y="830"/>
                </a:lnTo>
                <a:lnTo>
                  <a:pt x="14564" y="1014"/>
                </a:lnTo>
                <a:lnTo>
                  <a:pt x="14872" y="1106"/>
                </a:lnTo>
                <a:lnTo>
                  <a:pt x="15087" y="1168"/>
                </a:lnTo>
                <a:lnTo>
                  <a:pt x="15087" y="1168"/>
                </a:lnTo>
                <a:lnTo>
                  <a:pt x="15333" y="1322"/>
                </a:lnTo>
                <a:lnTo>
                  <a:pt x="15333" y="1322"/>
                </a:lnTo>
                <a:lnTo>
                  <a:pt x="15333" y="1322"/>
                </a:lnTo>
                <a:lnTo>
                  <a:pt x="15333" y="1322"/>
                </a:lnTo>
                <a:lnTo>
                  <a:pt x="16009" y="1875"/>
                </a:lnTo>
                <a:lnTo>
                  <a:pt x="16930" y="2673"/>
                </a:lnTo>
                <a:lnTo>
                  <a:pt x="18036" y="3657"/>
                </a:lnTo>
                <a:lnTo>
                  <a:pt x="19204" y="4763"/>
                </a:lnTo>
                <a:lnTo>
                  <a:pt x="20341" y="5838"/>
                </a:lnTo>
                <a:lnTo>
                  <a:pt x="21386" y="6883"/>
                </a:lnTo>
                <a:lnTo>
                  <a:pt x="22215" y="7712"/>
                </a:lnTo>
                <a:lnTo>
                  <a:pt x="22737" y="8327"/>
                </a:lnTo>
                <a:lnTo>
                  <a:pt x="22737" y="8327"/>
                </a:lnTo>
                <a:lnTo>
                  <a:pt x="22830" y="8511"/>
                </a:lnTo>
                <a:lnTo>
                  <a:pt x="22922" y="8757"/>
                </a:lnTo>
                <a:lnTo>
                  <a:pt x="22953" y="9034"/>
                </a:lnTo>
                <a:lnTo>
                  <a:pt x="22953" y="9341"/>
                </a:lnTo>
                <a:lnTo>
                  <a:pt x="22953" y="10017"/>
                </a:lnTo>
                <a:lnTo>
                  <a:pt x="22953" y="1072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4302264" y="2241796"/>
            <a:ext cx="920270" cy="449107"/>
          </a:xfrm>
          <a:custGeom>
            <a:avLst/>
            <a:gdLst/>
            <a:ahLst/>
            <a:cxnLst/>
            <a:rect l="l" t="t" r="r" b="b"/>
            <a:pathLst>
              <a:path w="10264" h="5009" extrusionOk="0">
                <a:moveTo>
                  <a:pt x="5962" y="0"/>
                </a:moveTo>
                <a:lnTo>
                  <a:pt x="4794" y="123"/>
                </a:lnTo>
                <a:lnTo>
                  <a:pt x="2766" y="369"/>
                </a:lnTo>
                <a:lnTo>
                  <a:pt x="1814" y="492"/>
                </a:lnTo>
                <a:lnTo>
                  <a:pt x="646" y="645"/>
                </a:lnTo>
                <a:lnTo>
                  <a:pt x="523" y="645"/>
                </a:lnTo>
                <a:lnTo>
                  <a:pt x="308" y="676"/>
                </a:lnTo>
                <a:lnTo>
                  <a:pt x="154" y="737"/>
                </a:lnTo>
                <a:lnTo>
                  <a:pt x="62" y="830"/>
                </a:lnTo>
                <a:lnTo>
                  <a:pt x="31" y="953"/>
                </a:lnTo>
                <a:lnTo>
                  <a:pt x="1" y="1045"/>
                </a:lnTo>
                <a:lnTo>
                  <a:pt x="31" y="1168"/>
                </a:lnTo>
                <a:lnTo>
                  <a:pt x="93" y="1352"/>
                </a:lnTo>
                <a:lnTo>
                  <a:pt x="216" y="1629"/>
                </a:lnTo>
                <a:lnTo>
                  <a:pt x="339" y="1905"/>
                </a:lnTo>
                <a:lnTo>
                  <a:pt x="738" y="2888"/>
                </a:lnTo>
                <a:lnTo>
                  <a:pt x="1168" y="3810"/>
                </a:lnTo>
                <a:lnTo>
                  <a:pt x="1476" y="4425"/>
                </a:lnTo>
                <a:lnTo>
                  <a:pt x="1691" y="4763"/>
                </a:lnTo>
                <a:lnTo>
                  <a:pt x="1814" y="4885"/>
                </a:lnTo>
                <a:lnTo>
                  <a:pt x="1906" y="4947"/>
                </a:lnTo>
                <a:lnTo>
                  <a:pt x="1998" y="5008"/>
                </a:lnTo>
                <a:lnTo>
                  <a:pt x="2305" y="5008"/>
                </a:lnTo>
                <a:lnTo>
                  <a:pt x="3227" y="4885"/>
                </a:lnTo>
                <a:lnTo>
                  <a:pt x="5531" y="4517"/>
                </a:lnTo>
                <a:lnTo>
                  <a:pt x="7590" y="4209"/>
                </a:lnTo>
                <a:lnTo>
                  <a:pt x="9280" y="3933"/>
                </a:lnTo>
                <a:lnTo>
                  <a:pt x="9894" y="3810"/>
                </a:lnTo>
                <a:lnTo>
                  <a:pt x="10079" y="3749"/>
                </a:lnTo>
                <a:lnTo>
                  <a:pt x="10202" y="3718"/>
                </a:lnTo>
                <a:lnTo>
                  <a:pt x="10263" y="3656"/>
                </a:lnTo>
                <a:lnTo>
                  <a:pt x="10263" y="3564"/>
                </a:lnTo>
                <a:lnTo>
                  <a:pt x="10263" y="3472"/>
                </a:lnTo>
                <a:lnTo>
                  <a:pt x="10202" y="3380"/>
                </a:lnTo>
                <a:lnTo>
                  <a:pt x="10079" y="3165"/>
                </a:lnTo>
                <a:lnTo>
                  <a:pt x="9925" y="3011"/>
                </a:lnTo>
                <a:lnTo>
                  <a:pt x="9218" y="2366"/>
                </a:lnTo>
                <a:lnTo>
                  <a:pt x="8297" y="1567"/>
                </a:lnTo>
                <a:lnTo>
                  <a:pt x="7037" y="430"/>
                </a:lnTo>
                <a:lnTo>
                  <a:pt x="6883" y="277"/>
                </a:lnTo>
                <a:lnTo>
                  <a:pt x="6730" y="154"/>
                </a:lnTo>
                <a:lnTo>
                  <a:pt x="6607" y="92"/>
                </a:lnTo>
                <a:lnTo>
                  <a:pt x="6484" y="31"/>
                </a:lnTo>
                <a:lnTo>
                  <a:pt x="6238" y="0"/>
                </a:lnTo>
                <a:close/>
              </a:path>
            </a:pathLst>
          </a:custGeom>
          <a:solidFill>
            <a:srgbClr val="39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3690693" y="2222429"/>
            <a:ext cx="630937" cy="473943"/>
          </a:xfrm>
          <a:custGeom>
            <a:avLst/>
            <a:gdLst/>
            <a:ahLst/>
            <a:cxnLst/>
            <a:rect l="l" t="t" r="r" b="b"/>
            <a:pathLst>
              <a:path w="7037" h="5286" extrusionOk="0">
                <a:moveTo>
                  <a:pt x="1168" y="1"/>
                </a:moveTo>
                <a:lnTo>
                  <a:pt x="1015" y="32"/>
                </a:lnTo>
                <a:lnTo>
                  <a:pt x="892" y="93"/>
                </a:lnTo>
                <a:lnTo>
                  <a:pt x="800" y="185"/>
                </a:lnTo>
                <a:lnTo>
                  <a:pt x="615" y="339"/>
                </a:lnTo>
                <a:lnTo>
                  <a:pt x="523" y="462"/>
                </a:lnTo>
                <a:lnTo>
                  <a:pt x="431" y="615"/>
                </a:lnTo>
                <a:lnTo>
                  <a:pt x="339" y="953"/>
                </a:lnTo>
                <a:lnTo>
                  <a:pt x="216" y="1384"/>
                </a:lnTo>
                <a:lnTo>
                  <a:pt x="93" y="1845"/>
                </a:lnTo>
                <a:lnTo>
                  <a:pt x="1" y="2398"/>
                </a:lnTo>
                <a:lnTo>
                  <a:pt x="1" y="2643"/>
                </a:lnTo>
                <a:lnTo>
                  <a:pt x="1" y="2889"/>
                </a:lnTo>
                <a:lnTo>
                  <a:pt x="62" y="3074"/>
                </a:lnTo>
                <a:lnTo>
                  <a:pt x="185" y="3258"/>
                </a:lnTo>
                <a:lnTo>
                  <a:pt x="277" y="3381"/>
                </a:lnTo>
                <a:lnTo>
                  <a:pt x="400" y="3473"/>
                </a:lnTo>
                <a:lnTo>
                  <a:pt x="584" y="3565"/>
                </a:lnTo>
                <a:lnTo>
                  <a:pt x="738" y="3627"/>
                </a:lnTo>
                <a:lnTo>
                  <a:pt x="1045" y="3750"/>
                </a:lnTo>
                <a:lnTo>
                  <a:pt x="2274" y="4149"/>
                </a:lnTo>
                <a:lnTo>
                  <a:pt x="3872" y="4671"/>
                </a:lnTo>
                <a:lnTo>
                  <a:pt x="4947" y="5009"/>
                </a:lnTo>
                <a:lnTo>
                  <a:pt x="5839" y="5224"/>
                </a:lnTo>
                <a:lnTo>
                  <a:pt x="6207" y="5286"/>
                </a:lnTo>
                <a:lnTo>
                  <a:pt x="6514" y="5286"/>
                </a:lnTo>
                <a:lnTo>
                  <a:pt x="6637" y="5224"/>
                </a:lnTo>
                <a:lnTo>
                  <a:pt x="6760" y="5194"/>
                </a:lnTo>
                <a:lnTo>
                  <a:pt x="6852" y="5132"/>
                </a:lnTo>
                <a:lnTo>
                  <a:pt x="6914" y="5040"/>
                </a:lnTo>
                <a:lnTo>
                  <a:pt x="7006" y="4886"/>
                </a:lnTo>
                <a:lnTo>
                  <a:pt x="7037" y="4671"/>
                </a:lnTo>
                <a:lnTo>
                  <a:pt x="7037" y="4487"/>
                </a:lnTo>
                <a:lnTo>
                  <a:pt x="6975" y="4149"/>
                </a:lnTo>
                <a:lnTo>
                  <a:pt x="6975" y="4118"/>
                </a:lnTo>
                <a:lnTo>
                  <a:pt x="6852" y="3627"/>
                </a:lnTo>
                <a:lnTo>
                  <a:pt x="6668" y="3043"/>
                </a:lnTo>
                <a:lnTo>
                  <a:pt x="6453" y="2428"/>
                </a:lnTo>
                <a:lnTo>
                  <a:pt x="6269" y="1906"/>
                </a:lnTo>
                <a:lnTo>
                  <a:pt x="6177" y="1691"/>
                </a:lnTo>
                <a:lnTo>
                  <a:pt x="6054" y="1507"/>
                </a:lnTo>
                <a:lnTo>
                  <a:pt x="5961" y="1353"/>
                </a:lnTo>
                <a:lnTo>
                  <a:pt x="5839" y="1230"/>
                </a:lnTo>
                <a:lnTo>
                  <a:pt x="5593" y="1046"/>
                </a:lnTo>
                <a:lnTo>
                  <a:pt x="5316" y="923"/>
                </a:lnTo>
                <a:lnTo>
                  <a:pt x="5040" y="800"/>
                </a:lnTo>
                <a:lnTo>
                  <a:pt x="4763" y="708"/>
                </a:lnTo>
                <a:lnTo>
                  <a:pt x="4364" y="615"/>
                </a:lnTo>
                <a:lnTo>
                  <a:pt x="3350" y="370"/>
                </a:lnTo>
                <a:lnTo>
                  <a:pt x="2274" y="155"/>
                </a:lnTo>
                <a:lnTo>
                  <a:pt x="1721" y="32"/>
                </a:lnTo>
                <a:lnTo>
                  <a:pt x="1537" y="1"/>
                </a:lnTo>
                <a:close/>
              </a:path>
            </a:pathLst>
          </a:custGeom>
          <a:solidFill>
            <a:srgbClr val="39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2"/>
          <p:cNvSpPr/>
          <p:nvPr/>
        </p:nvSpPr>
        <p:spPr>
          <a:xfrm>
            <a:off x="4448320" y="2696285"/>
            <a:ext cx="1074485" cy="311389"/>
          </a:xfrm>
          <a:custGeom>
            <a:avLst/>
            <a:gdLst/>
            <a:ahLst/>
            <a:cxnLst/>
            <a:rect l="l" t="t" r="r" b="b"/>
            <a:pathLst>
              <a:path w="11984" h="3473" extrusionOk="0">
                <a:moveTo>
                  <a:pt x="246" y="1"/>
                </a:moveTo>
                <a:lnTo>
                  <a:pt x="154" y="93"/>
                </a:lnTo>
                <a:lnTo>
                  <a:pt x="62" y="277"/>
                </a:lnTo>
                <a:lnTo>
                  <a:pt x="154" y="124"/>
                </a:lnTo>
                <a:lnTo>
                  <a:pt x="246" y="1"/>
                </a:lnTo>
                <a:close/>
                <a:moveTo>
                  <a:pt x="11953" y="984"/>
                </a:moveTo>
                <a:lnTo>
                  <a:pt x="11953" y="1045"/>
                </a:lnTo>
                <a:lnTo>
                  <a:pt x="11983" y="1168"/>
                </a:lnTo>
                <a:lnTo>
                  <a:pt x="11983" y="1045"/>
                </a:lnTo>
                <a:lnTo>
                  <a:pt x="11953" y="984"/>
                </a:lnTo>
                <a:close/>
                <a:moveTo>
                  <a:pt x="62" y="277"/>
                </a:moveTo>
                <a:lnTo>
                  <a:pt x="0" y="400"/>
                </a:lnTo>
                <a:lnTo>
                  <a:pt x="0" y="523"/>
                </a:lnTo>
                <a:lnTo>
                  <a:pt x="31" y="707"/>
                </a:lnTo>
                <a:lnTo>
                  <a:pt x="92" y="861"/>
                </a:lnTo>
                <a:lnTo>
                  <a:pt x="369" y="1138"/>
                </a:lnTo>
                <a:lnTo>
                  <a:pt x="676" y="1476"/>
                </a:lnTo>
                <a:lnTo>
                  <a:pt x="1014" y="1783"/>
                </a:lnTo>
                <a:lnTo>
                  <a:pt x="1444" y="2152"/>
                </a:lnTo>
                <a:lnTo>
                  <a:pt x="1874" y="2490"/>
                </a:lnTo>
                <a:lnTo>
                  <a:pt x="2366" y="2858"/>
                </a:lnTo>
                <a:lnTo>
                  <a:pt x="2888" y="3196"/>
                </a:lnTo>
                <a:lnTo>
                  <a:pt x="3196" y="3350"/>
                </a:lnTo>
                <a:lnTo>
                  <a:pt x="3503" y="3442"/>
                </a:lnTo>
                <a:lnTo>
                  <a:pt x="3595" y="3473"/>
                </a:lnTo>
                <a:lnTo>
                  <a:pt x="4210" y="3473"/>
                </a:lnTo>
                <a:lnTo>
                  <a:pt x="4886" y="3442"/>
                </a:lnTo>
                <a:lnTo>
                  <a:pt x="5562" y="3350"/>
                </a:lnTo>
                <a:lnTo>
                  <a:pt x="6914" y="3166"/>
                </a:lnTo>
                <a:lnTo>
                  <a:pt x="8204" y="2950"/>
                </a:lnTo>
                <a:lnTo>
                  <a:pt x="8819" y="2797"/>
                </a:lnTo>
                <a:lnTo>
                  <a:pt x="9402" y="2674"/>
                </a:lnTo>
                <a:lnTo>
                  <a:pt x="9955" y="2551"/>
                </a:lnTo>
                <a:lnTo>
                  <a:pt x="10478" y="2428"/>
                </a:lnTo>
                <a:lnTo>
                  <a:pt x="10939" y="2275"/>
                </a:lnTo>
                <a:lnTo>
                  <a:pt x="11338" y="2059"/>
                </a:lnTo>
                <a:lnTo>
                  <a:pt x="11522" y="1967"/>
                </a:lnTo>
                <a:lnTo>
                  <a:pt x="11645" y="1844"/>
                </a:lnTo>
                <a:lnTo>
                  <a:pt x="11768" y="1721"/>
                </a:lnTo>
                <a:lnTo>
                  <a:pt x="11891" y="1599"/>
                </a:lnTo>
                <a:lnTo>
                  <a:pt x="11953" y="1476"/>
                </a:lnTo>
                <a:lnTo>
                  <a:pt x="11983" y="1353"/>
                </a:lnTo>
                <a:lnTo>
                  <a:pt x="11983" y="1168"/>
                </a:lnTo>
                <a:lnTo>
                  <a:pt x="11953" y="1353"/>
                </a:lnTo>
                <a:lnTo>
                  <a:pt x="11922" y="1476"/>
                </a:lnTo>
                <a:lnTo>
                  <a:pt x="11860" y="1568"/>
                </a:lnTo>
                <a:lnTo>
                  <a:pt x="11768" y="1691"/>
                </a:lnTo>
                <a:lnTo>
                  <a:pt x="11615" y="1814"/>
                </a:lnTo>
                <a:lnTo>
                  <a:pt x="11492" y="1906"/>
                </a:lnTo>
                <a:lnTo>
                  <a:pt x="11307" y="2029"/>
                </a:lnTo>
                <a:lnTo>
                  <a:pt x="10908" y="2182"/>
                </a:lnTo>
                <a:lnTo>
                  <a:pt x="10447" y="2336"/>
                </a:lnTo>
                <a:lnTo>
                  <a:pt x="9925" y="2459"/>
                </a:lnTo>
                <a:lnTo>
                  <a:pt x="9372" y="2582"/>
                </a:lnTo>
                <a:lnTo>
                  <a:pt x="8788" y="2674"/>
                </a:lnTo>
                <a:lnTo>
                  <a:pt x="8173" y="2797"/>
                </a:lnTo>
                <a:lnTo>
                  <a:pt x="6883" y="3012"/>
                </a:lnTo>
                <a:lnTo>
                  <a:pt x="5531" y="3196"/>
                </a:lnTo>
                <a:lnTo>
                  <a:pt x="4855" y="3288"/>
                </a:lnTo>
                <a:lnTo>
                  <a:pt x="4179" y="3319"/>
                </a:lnTo>
                <a:lnTo>
                  <a:pt x="3534" y="3319"/>
                </a:lnTo>
                <a:lnTo>
                  <a:pt x="3257" y="3196"/>
                </a:lnTo>
                <a:lnTo>
                  <a:pt x="2981" y="3073"/>
                </a:lnTo>
                <a:lnTo>
                  <a:pt x="2428" y="2766"/>
                </a:lnTo>
                <a:lnTo>
                  <a:pt x="1936" y="2397"/>
                </a:lnTo>
                <a:lnTo>
                  <a:pt x="1506" y="2059"/>
                </a:lnTo>
                <a:lnTo>
                  <a:pt x="1076" y="1721"/>
                </a:lnTo>
                <a:lnTo>
                  <a:pt x="400" y="1107"/>
                </a:lnTo>
                <a:lnTo>
                  <a:pt x="154" y="830"/>
                </a:lnTo>
                <a:lnTo>
                  <a:pt x="62" y="677"/>
                </a:lnTo>
                <a:lnTo>
                  <a:pt x="31" y="523"/>
                </a:lnTo>
                <a:lnTo>
                  <a:pt x="31" y="400"/>
                </a:lnTo>
                <a:lnTo>
                  <a:pt x="62" y="277"/>
                </a:lnTo>
                <a:close/>
              </a:path>
            </a:pathLst>
          </a:custGeom>
          <a:solidFill>
            <a:srgbClr val="9331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2"/>
          <p:cNvSpPr/>
          <p:nvPr/>
        </p:nvSpPr>
        <p:spPr>
          <a:xfrm>
            <a:off x="4448320" y="2696285"/>
            <a:ext cx="1074485" cy="311389"/>
          </a:xfrm>
          <a:custGeom>
            <a:avLst/>
            <a:gdLst/>
            <a:ahLst/>
            <a:cxnLst/>
            <a:rect l="l" t="t" r="r" b="b"/>
            <a:pathLst>
              <a:path w="11984" h="3473" fill="none" extrusionOk="0">
                <a:moveTo>
                  <a:pt x="277" y="1"/>
                </a:moveTo>
                <a:lnTo>
                  <a:pt x="277" y="1"/>
                </a:lnTo>
                <a:lnTo>
                  <a:pt x="246" y="1"/>
                </a:lnTo>
                <a:lnTo>
                  <a:pt x="246" y="1"/>
                </a:lnTo>
                <a:lnTo>
                  <a:pt x="154" y="93"/>
                </a:lnTo>
                <a:lnTo>
                  <a:pt x="154" y="93"/>
                </a:lnTo>
                <a:lnTo>
                  <a:pt x="62" y="277"/>
                </a:lnTo>
                <a:lnTo>
                  <a:pt x="62" y="277"/>
                </a:lnTo>
                <a:lnTo>
                  <a:pt x="0" y="400"/>
                </a:lnTo>
                <a:lnTo>
                  <a:pt x="0" y="523"/>
                </a:lnTo>
                <a:lnTo>
                  <a:pt x="0" y="523"/>
                </a:lnTo>
                <a:lnTo>
                  <a:pt x="31" y="707"/>
                </a:lnTo>
                <a:lnTo>
                  <a:pt x="92" y="861"/>
                </a:lnTo>
                <a:lnTo>
                  <a:pt x="92" y="861"/>
                </a:lnTo>
                <a:lnTo>
                  <a:pt x="369" y="1138"/>
                </a:lnTo>
                <a:lnTo>
                  <a:pt x="369" y="1138"/>
                </a:lnTo>
                <a:lnTo>
                  <a:pt x="676" y="1476"/>
                </a:lnTo>
                <a:lnTo>
                  <a:pt x="1014" y="1783"/>
                </a:lnTo>
                <a:lnTo>
                  <a:pt x="1014" y="1783"/>
                </a:lnTo>
                <a:lnTo>
                  <a:pt x="1444" y="2152"/>
                </a:lnTo>
                <a:lnTo>
                  <a:pt x="1874" y="2490"/>
                </a:lnTo>
                <a:lnTo>
                  <a:pt x="1874" y="2490"/>
                </a:lnTo>
                <a:lnTo>
                  <a:pt x="2366" y="2858"/>
                </a:lnTo>
                <a:lnTo>
                  <a:pt x="2888" y="3196"/>
                </a:lnTo>
                <a:lnTo>
                  <a:pt x="2888" y="3196"/>
                </a:lnTo>
                <a:lnTo>
                  <a:pt x="3196" y="3350"/>
                </a:lnTo>
                <a:lnTo>
                  <a:pt x="3503" y="3442"/>
                </a:lnTo>
                <a:lnTo>
                  <a:pt x="3595" y="3473"/>
                </a:lnTo>
                <a:lnTo>
                  <a:pt x="3595" y="3473"/>
                </a:lnTo>
                <a:lnTo>
                  <a:pt x="3687" y="3473"/>
                </a:lnTo>
                <a:lnTo>
                  <a:pt x="3687" y="3473"/>
                </a:lnTo>
                <a:lnTo>
                  <a:pt x="3872" y="3473"/>
                </a:lnTo>
                <a:lnTo>
                  <a:pt x="3872" y="3473"/>
                </a:lnTo>
                <a:lnTo>
                  <a:pt x="3933" y="3473"/>
                </a:lnTo>
                <a:lnTo>
                  <a:pt x="3933" y="3473"/>
                </a:lnTo>
                <a:lnTo>
                  <a:pt x="4210" y="3473"/>
                </a:lnTo>
                <a:lnTo>
                  <a:pt x="4210" y="3473"/>
                </a:lnTo>
                <a:lnTo>
                  <a:pt x="4886" y="3442"/>
                </a:lnTo>
                <a:lnTo>
                  <a:pt x="5562" y="3350"/>
                </a:lnTo>
                <a:lnTo>
                  <a:pt x="5562" y="3350"/>
                </a:lnTo>
                <a:lnTo>
                  <a:pt x="6914" y="3166"/>
                </a:lnTo>
                <a:lnTo>
                  <a:pt x="6914" y="3166"/>
                </a:lnTo>
                <a:lnTo>
                  <a:pt x="8204" y="2950"/>
                </a:lnTo>
                <a:lnTo>
                  <a:pt x="8204" y="2950"/>
                </a:lnTo>
                <a:lnTo>
                  <a:pt x="8819" y="2797"/>
                </a:lnTo>
                <a:lnTo>
                  <a:pt x="8819" y="2797"/>
                </a:lnTo>
                <a:lnTo>
                  <a:pt x="9402" y="2674"/>
                </a:lnTo>
                <a:lnTo>
                  <a:pt x="9402" y="2674"/>
                </a:lnTo>
                <a:lnTo>
                  <a:pt x="9955" y="2551"/>
                </a:lnTo>
                <a:lnTo>
                  <a:pt x="10478" y="2428"/>
                </a:lnTo>
                <a:lnTo>
                  <a:pt x="10478" y="2428"/>
                </a:lnTo>
                <a:lnTo>
                  <a:pt x="10939" y="2275"/>
                </a:lnTo>
                <a:lnTo>
                  <a:pt x="11338" y="2059"/>
                </a:lnTo>
                <a:lnTo>
                  <a:pt x="11338" y="2059"/>
                </a:lnTo>
                <a:lnTo>
                  <a:pt x="11522" y="1967"/>
                </a:lnTo>
                <a:lnTo>
                  <a:pt x="11645" y="1844"/>
                </a:lnTo>
                <a:lnTo>
                  <a:pt x="11768" y="1721"/>
                </a:lnTo>
                <a:lnTo>
                  <a:pt x="11891" y="1599"/>
                </a:lnTo>
                <a:lnTo>
                  <a:pt x="11891" y="1599"/>
                </a:lnTo>
                <a:lnTo>
                  <a:pt x="11953" y="1476"/>
                </a:lnTo>
                <a:lnTo>
                  <a:pt x="11983" y="1353"/>
                </a:lnTo>
                <a:lnTo>
                  <a:pt x="11983" y="1168"/>
                </a:lnTo>
                <a:lnTo>
                  <a:pt x="11983" y="1168"/>
                </a:lnTo>
                <a:lnTo>
                  <a:pt x="11983" y="1045"/>
                </a:lnTo>
                <a:lnTo>
                  <a:pt x="11983" y="1045"/>
                </a:lnTo>
                <a:lnTo>
                  <a:pt x="11953" y="984"/>
                </a:lnTo>
                <a:lnTo>
                  <a:pt x="11953" y="984"/>
                </a:lnTo>
                <a:lnTo>
                  <a:pt x="11953" y="1045"/>
                </a:lnTo>
                <a:lnTo>
                  <a:pt x="11953" y="1045"/>
                </a:lnTo>
                <a:lnTo>
                  <a:pt x="11983" y="1168"/>
                </a:lnTo>
                <a:lnTo>
                  <a:pt x="11983" y="1168"/>
                </a:lnTo>
                <a:lnTo>
                  <a:pt x="11953" y="1353"/>
                </a:lnTo>
                <a:lnTo>
                  <a:pt x="11922" y="1476"/>
                </a:lnTo>
                <a:lnTo>
                  <a:pt x="11860" y="1568"/>
                </a:lnTo>
                <a:lnTo>
                  <a:pt x="11860" y="1568"/>
                </a:lnTo>
                <a:lnTo>
                  <a:pt x="11768" y="1691"/>
                </a:lnTo>
                <a:lnTo>
                  <a:pt x="11615" y="1814"/>
                </a:lnTo>
                <a:lnTo>
                  <a:pt x="11492" y="1906"/>
                </a:lnTo>
                <a:lnTo>
                  <a:pt x="11307" y="2029"/>
                </a:lnTo>
                <a:lnTo>
                  <a:pt x="11307" y="2029"/>
                </a:lnTo>
                <a:lnTo>
                  <a:pt x="10908" y="2182"/>
                </a:lnTo>
                <a:lnTo>
                  <a:pt x="10447" y="2336"/>
                </a:lnTo>
                <a:lnTo>
                  <a:pt x="10447" y="2336"/>
                </a:lnTo>
                <a:lnTo>
                  <a:pt x="9925" y="2459"/>
                </a:lnTo>
                <a:lnTo>
                  <a:pt x="9372" y="2582"/>
                </a:lnTo>
                <a:lnTo>
                  <a:pt x="9372" y="2582"/>
                </a:lnTo>
                <a:lnTo>
                  <a:pt x="8788" y="2674"/>
                </a:lnTo>
                <a:lnTo>
                  <a:pt x="8788" y="2674"/>
                </a:lnTo>
                <a:lnTo>
                  <a:pt x="8173" y="2797"/>
                </a:lnTo>
                <a:lnTo>
                  <a:pt x="8173" y="2797"/>
                </a:lnTo>
                <a:lnTo>
                  <a:pt x="6883" y="3012"/>
                </a:lnTo>
                <a:lnTo>
                  <a:pt x="6883" y="3012"/>
                </a:lnTo>
                <a:lnTo>
                  <a:pt x="5531" y="3196"/>
                </a:lnTo>
                <a:lnTo>
                  <a:pt x="5531" y="3196"/>
                </a:lnTo>
                <a:lnTo>
                  <a:pt x="4855" y="3288"/>
                </a:lnTo>
                <a:lnTo>
                  <a:pt x="4179" y="3319"/>
                </a:lnTo>
                <a:lnTo>
                  <a:pt x="4179" y="3319"/>
                </a:lnTo>
                <a:lnTo>
                  <a:pt x="3872" y="3319"/>
                </a:lnTo>
                <a:lnTo>
                  <a:pt x="3872" y="3319"/>
                </a:lnTo>
                <a:lnTo>
                  <a:pt x="3687" y="3319"/>
                </a:lnTo>
                <a:lnTo>
                  <a:pt x="3687" y="3319"/>
                </a:lnTo>
                <a:lnTo>
                  <a:pt x="3626" y="3319"/>
                </a:lnTo>
                <a:lnTo>
                  <a:pt x="3534" y="3319"/>
                </a:lnTo>
                <a:lnTo>
                  <a:pt x="3534" y="3319"/>
                </a:lnTo>
                <a:lnTo>
                  <a:pt x="3257" y="3196"/>
                </a:lnTo>
                <a:lnTo>
                  <a:pt x="2981" y="3073"/>
                </a:lnTo>
                <a:lnTo>
                  <a:pt x="2981" y="3073"/>
                </a:lnTo>
                <a:lnTo>
                  <a:pt x="2428" y="2766"/>
                </a:lnTo>
                <a:lnTo>
                  <a:pt x="1936" y="2397"/>
                </a:lnTo>
                <a:lnTo>
                  <a:pt x="1936" y="2397"/>
                </a:lnTo>
                <a:lnTo>
                  <a:pt x="1506" y="2059"/>
                </a:lnTo>
                <a:lnTo>
                  <a:pt x="1076" y="1721"/>
                </a:lnTo>
                <a:lnTo>
                  <a:pt x="1076" y="1721"/>
                </a:lnTo>
                <a:lnTo>
                  <a:pt x="400" y="1107"/>
                </a:lnTo>
                <a:lnTo>
                  <a:pt x="400" y="1107"/>
                </a:lnTo>
                <a:lnTo>
                  <a:pt x="154" y="830"/>
                </a:lnTo>
                <a:lnTo>
                  <a:pt x="154" y="830"/>
                </a:lnTo>
                <a:lnTo>
                  <a:pt x="62" y="677"/>
                </a:lnTo>
                <a:lnTo>
                  <a:pt x="31" y="523"/>
                </a:lnTo>
                <a:lnTo>
                  <a:pt x="31" y="523"/>
                </a:lnTo>
                <a:lnTo>
                  <a:pt x="31" y="400"/>
                </a:lnTo>
                <a:lnTo>
                  <a:pt x="62" y="277"/>
                </a:lnTo>
                <a:lnTo>
                  <a:pt x="154" y="124"/>
                </a:lnTo>
                <a:lnTo>
                  <a:pt x="154" y="124"/>
                </a:lnTo>
                <a:lnTo>
                  <a:pt x="246" y="1"/>
                </a:lnTo>
                <a:lnTo>
                  <a:pt x="246" y="1"/>
                </a:lnTo>
                <a:lnTo>
                  <a:pt x="2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a:off x="3913857" y="3037891"/>
            <a:ext cx="314169" cy="118531"/>
          </a:xfrm>
          <a:custGeom>
            <a:avLst/>
            <a:gdLst/>
            <a:ahLst/>
            <a:cxnLst/>
            <a:rect l="l" t="t" r="r" b="b"/>
            <a:pathLst>
              <a:path w="3504" h="1322" extrusionOk="0">
                <a:moveTo>
                  <a:pt x="0" y="1"/>
                </a:moveTo>
                <a:lnTo>
                  <a:pt x="154" y="93"/>
                </a:lnTo>
                <a:lnTo>
                  <a:pt x="523" y="247"/>
                </a:lnTo>
                <a:lnTo>
                  <a:pt x="1076" y="462"/>
                </a:lnTo>
                <a:lnTo>
                  <a:pt x="1721" y="707"/>
                </a:lnTo>
                <a:lnTo>
                  <a:pt x="2366" y="953"/>
                </a:lnTo>
                <a:lnTo>
                  <a:pt x="2950" y="1138"/>
                </a:lnTo>
                <a:lnTo>
                  <a:pt x="3350" y="1291"/>
                </a:lnTo>
                <a:lnTo>
                  <a:pt x="3503" y="1322"/>
                </a:lnTo>
                <a:lnTo>
                  <a:pt x="3350" y="1261"/>
                </a:lnTo>
                <a:lnTo>
                  <a:pt x="2950" y="1107"/>
                </a:lnTo>
                <a:lnTo>
                  <a:pt x="2397" y="892"/>
                </a:lnTo>
                <a:lnTo>
                  <a:pt x="1752" y="646"/>
                </a:lnTo>
                <a:lnTo>
                  <a:pt x="1107" y="400"/>
                </a:lnTo>
                <a:lnTo>
                  <a:pt x="553" y="185"/>
                </a:lnTo>
                <a:lnTo>
                  <a:pt x="154" y="62"/>
                </a:lnTo>
                <a:lnTo>
                  <a:pt x="0" y="1"/>
                </a:lnTo>
                <a:close/>
              </a:path>
            </a:pathLst>
          </a:custGeom>
          <a:solidFill>
            <a:srgbClr val="9331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a:off x="3999213" y="2704533"/>
            <a:ext cx="63479" cy="46982"/>
          </a:xfrm>
          <a:custGeom>
            <a:avLst/>
            <a:gdLst/>
            <a:ahLst/>
            <a:cxnLst/>
            <a:rect l="l" t="t" r="r" b="b"/>
            <a:pathLst>
              <a:path w="708" h="524" extrusionOk="0">
                <a:moveTo>
                  <a:pt x="1" y="1"/>
                </a:moveTo>
                <a:lnTo>
                  <a:pt x="185" y="62"/>
                </a:lnTo>
                <a:lnTo>
                  <a:pt x="400" y="155"/>
                </a:lnTo>
                <a:lnTo>
                  <a:pt x="554" y="216"/>
                </a:lnTo>
                <a:lnTo>
                  <a:pt x="615" y="247"/>
                </a:lnTo>
                <a:lnTo>
                  <a:pt x="646" y="278"/>
                </a:lnTo>
                <a:lnTo>
                  <a:pt x="646" y="339"/>
                </a:lnTo>
                <a:lnTo>
                  <a:pt x="615" y="400"/>
                </a:lnTo>
                <a:lnTo>
                  <a:pt x="585" y="431"/>
                </a:lnTo>
                <a:lnTo>
                  <a:pt x="523" y="462"/>
                </a:lnTo>
                <a:lnTo>
                  <a:pt x="400" y="462"/>
                </a:lnTo>
                <a:lnTo>
                  <a:pt x="277" y="431"/>
                </a:lnTo>
                <a:lnTo>
                  <a:pt x="93" y="370"/>
                </a:lnTo>
                <a:lnTo>
                  <a:pt x="32" y="370"/>
                </a:lnTo>
                <a:lnTo>
                  <a:pt x="93" y="400"/>
                </a:lnTo>
                <a:lnTo>
                  <a:pt x="277" y="462"/>
                </a:lnTo>
                <a:lnTo>
                  <a:pt x="400" y="523"/>
                </a:lnTo>
                <a:lnTo>
                  <a:pt x="523" y="523"/>
                </a:lnTo>
                <a:lnTo>
                  <a:pt x="615" y="493"/>
                </a:lnTo>
                <a:lnTo>
                  <a:pt x="677" y="431"/>
                </a:lnTo>
                <a:lnTo>
                  <a:pt x="708" y="370"/>
                </a:lnTo>
                <a:lnTo>
                  <a:pt x="708" y="278"/>
                </a:lnTo>
                <a:lnTo>
                  <a:pt x="646" y="185"/>
                </a:lnTo>
                <a:lnTo>
                  <a:pt x="585" y="155"/>
                </a:lnTo>
                <a:lnTo>
                  <a:pt x="431" y="93"/>
                </a:lnTo>
                <a:lnTo>
                  <a:pt x="185" y="32"/>
                </a:lnTo>
                <a:lnTo>
                  <a:pt x="1" y="1"/>
                </a:lnTo>
                <a:close/>
              </a:path>
            </a:pathLst>
          </a:custGeom>
          <a:solidFill>
            <a:srgbClr val="9331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2"/>
          <p:cNvSpPr/>
          <p:nvPr/>
        </p:nvSpPr>
        <p:spPr>
          <a:xfrm>
            <a:off x="3743055" y="2616397"/>
            <a:ext cx="68949" cy="49672"/>
          </a:xfrm>
          <a:custGeom>
            <a:avLst/>
            <a:gdLst/>
            <a:ahLst/>
            <a:cxnLst/>
            <a:rect l="l" t="t" r="r" b="b"/>
            <a:pathLst>
              <a:path w="769" h="554" extrusionOk="0">
                <a:moveTo>
                  <a:pt x="0" y="1"/>
                </a:moveTo>
                <a:lnTo>
                  <a:pt x="62" y="31"/>
                </a:lnTo>
                <a:lnTo>
                  <a:pt x="216" y="93"/>
                </a:lnTo>
                <a:lnTo>
                  <a:pt x="461" y="185"/>
                </a:lnTo>
                <a:lnTo>
                  <a:pt x="615" y="247"/>
                </a:lnTo>
                <a:lnTo>
                  <a:pt x="646" y="277"/>
                </a:lnTo>
                <a:lnTo>
                  <a:pt x="676" y="308"/>
                </a:lnTo>
                <a:lnTo>
                  <a:pt x="707" y="369"/>
                </a:lnTo>
                <a:lnTo>
                  <a:pt x="676" y="400"/>
                </a:lnTo>
                <a:lnTo>
                  <a:pt x="646" y="462"/>
                </a:lnTo>
                <a:lnTo>
                  <a:pt x="584" y="492"/>
                </a:lnTo>
                <a:lnTo>
                  <a:pt x="523" y="492"/>
                </a:lnTo>
                <a:lnTo>
                  <a:pt x="461" y="462"/>
                </a:lnTo>
                <a:lnTo>
                  <a:pt x="338" y="462"/>
                </a:lnTo>
                <a:lnTo>
                  <a:pt x="154" y="400"/>
                </a:lnTo>
                <a:lnTo>
                  <a:pt x="93" y="400"/>
                </a:lnTo>
                <a:lnTo>
                  <a:pt x="154" y="431"/>
                </a:lnTo>
                <a:lnTo>
                  <a:pt x="338" y="492"/>
                </a:lnTo>
                <a:lnTo>
                  <a:pt x="461" y="523"/>
                </a:lnTo>
                <a:lnTo>
                  <a:pt x="523" y="554"/>
                </a:lnTo>
                <a:lnTo>
                  <a:pt x="584" y="554"/>
                </a:lnTo>
                <a:lnTo>
                  <a:pt x="676" y="523"/>
                </a:lnTo>
                <a:lnTo>
                  <a:pt x="738" y="462"/>
                </a:lnTo>
                <a:lnTo>
                  <a:pt x="769" y="369"/>
                </a:lnTo>
                <a:lnTo>
                  <a:pt x="769" y="277"/>
                </a:lnTo>
                <a:lnTo>
                  <a:pt x="707" y="185"/>
                </a:lnTo>
                <a:lnTo>
                  <a:pt x="646" y="154"/>
                </a:lnTo>
                <a:lnTo>
                  <a:pt x="492" y="124"/>
                </a:lnTo>
                <a:lnTo>
                  <a:pt x="246" y="31"/>
                </a:lnTo>
                <a:lnTo>
                  <a:pt x="62" y="1"/>
                </a:lnTo>
                <a:close/>
              </a:path>
            </a:pathLst>
          </a:custGeom>
          <a:solidFill>
            <a:srgbClr val="9331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2"/>
          <p:cNvSpPr/>
          <p:nvPr/>
        </p:nvSpPr>
        <p:spPr>
          <a:xfrm>
            <a:off x="5150805" y="2916670"/>
            <a:ext cx="91005" cy="96564"/>
          </a:xfrm>
          <a:custGeom>
            <a:avLst/>
            <a:gdLst/>
            <a:ahLst/>
            <a:cxnLst/>
            <a:rect l="l" t="t" r="r" b="b"/>
            <a:pathLst>
              <a:path w="1015" h="1077" extrusionOk="0">
                <a:moveTo>
                  <a:pt x="461" y="1"/>
                </a:moveTo>
                <a:lnTo>
                  <a:pt x="369" y="32"/>
                </a:lnTo>
                <a:lnTo>
                  <a:pt x="277" y="62"/>
                </a:lnTo>
                <a:lnTo>
                  <a:pt x="185" y="124"/>
                </a:lnTo>
                <a:lnTo>
                  <a:pt x="123" y="185"/>
                </a:lnTo>
                <a:lnTo>
                  <a:pt x="62" y="277"/>
                </a:lnTo>
                <a:lnTo>
                  <a:pt x="31" y="370"/>
                </a:lnTo>
                <a:lnTo>
                  <a:pt x="0" y="462"/>
                </a:lnTo>
                <a:lnTo>
                  <a:pt x="0" y="585"/>
                </a:lnTo>
                <a:lnTo>
                  <a:pt x="31" y="677"/>
                </a:lnTo>
                <a:lnTo>
                  <a:pt x="62" y="800"/>
                </a:lnTo>
                <a:lnTo>
                  <a:pt x="123" y="861"/>
                </a:lnTo>
                <a:lnTo>
                  <a:pt x="185" y="953"/>
                </a:lnTo>
                <a:lnTo>
                  <a:pt x="277" y="1015"/>
                </a:lnTo>
                <a:lnTo>
                  <a:pt x="369" y="1046"/>
                </a:lnTo>
                <a:lnTo>
                  <a:pt x="461" y="1076"/>
                </a:lnTo>
                <a:lnTo>
                  <a:pt x="553" y="1076"/>
                </a:lnTo>
                <a:lnTo>
                  <a:pt x="646" y="1046"/>
                </a:lnTo>
                <a:lnTo>
                  <a:pt x="738" y="1015"/>
                </a:lnTo>
                <a:lnTo>
                  <a:pt x="830" y="953"/>
                </a:lnTo>
                <a:lnTo>
                  <a:pt x="891" y="892"/>
                </a:lnTo>
                <a:lnTo>
                  <a:pt x="953" y="800"/>
                </a:lnTo>
                <a:lnTo>
                  <a:pt x="984" y="708"/>
                </a:lnTo>
                <a:lnTo>
                  <a:pt x="1014" y="615"/>
                </a:lnTo>
                <a:lnTo>
                  <a:pt x="1014" y="492"/>
                </a:lnTo>
                <a:lnTo>
                  <a:pt x="984" y="400"/>
                </a:lnTo>
                <a:lnTo>
                  <a:pt x="953" y="277"/>
                </a:lnTo>
                <a:lnTo>
                  <a:pt x="891" y="216"/>
                </a:lnTo>
                <a:lnTo>
                  <a:pt x="830" y="124"/>
                </a:lnTo>
                <a:lnTo>
                  <a:pt x="738" y="62"/>
                </a:lnTo>
                <a:lnTo>
                  <a:pt x="646" y="32"/>
                </a:lnTo>
                <a:lnTo>
                  <a:pt x="553" y="1"/>
                </a:lnTo>
                <a:close/>
              </a:path>
            </a:pathLst>
          </a:custGeom>
          <a:solidFill>
            <a:srgbClr val="333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5161833" y="2925009"/>
            <a:ext cx="74418" cy="77197"/>
          </a:xfrm>
          <a:custGeom>
            <a:avLst/>
            <a:gdLst/>
            <a:ahLst/>
            <a:cxnLst/>
            <a:rect l="l" t="t" r="r" b="b"/>
            <a:pathLst>
              <a:path w="830" h="861" extrusionOk="0">
                <a:moveTo>
                  <a:pt x="369" y="0"/>
                </a:moveTo>
                <a:lnTo>
                  <a:pt x="215" y="61"/>
                </a:lnTo>
                <a:lnTo>
                  <a:pt x="92" y="154"/>
                </a:lnTo>
                <a:lnTo>
                  <a:pt x="31" y="307"/>
                </a:lnTo>
                <a:lnTo>
                  <a:pt x="0" y="492"/>
                </a:lnTo>
                <a:lnTo>
                  <a:pt x="62" y="645"/>
                </a:lnTo>
                <a:lnTo>
                  <a:pt x="154" y="768"/>
                </a:lnTo>
                <a:lnTo>
                  <a:pt x="307" y="860"/>
                </a:lnTo>
                <a:lnTo>
                  <a:pt x="461" y="860"/>
                </a:lnTo>
                <a:lnTo>
                  <a:pt x="615" y="830"/>
                </a:lnTo>
                <a:lnTo>
                  <a:pt x="738" y="737"/>
                </a:lnTo>
                <a:lnTo>
                  <a:pt x="799" y="584"/>
                </a:lnTo>
                <a:lnTo>
                  <a:pt x="830" y="399"/>
                </a:lnTo>
                <a:lnTo>
                  <a:pt x="768" y="246"/>
                </a:lnTo>
                <a:lnTo>
                  <a:pt x="676" y="123"/>
                </a:lnTo>
                <a:lnTo>
                  <a:pt x="523" y="31"/>
                </a:lnTo>
                <a:lnTo>
                  <a:pt x="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4671483" y="2897393"/>
            <a:ext cx="212136" cy="170892"/>
          </a:xfrm>
          <a:custGeom>
            <a:avLst/>
            <a:gdLst/>
            <a:ahLst/>
            <a:cxnLst/>
            <a:rect l="l" t="t" r="r" b="b"/>
            <a:pathLst>
              <a:path w="2366" h="1906" extrusionOk="0">
                <a:moveTo>
                  <a:pt x="522" y="1"/>
                </a:moveTo>
                <a:lnTo>
                  <a:pt x="338" y="32"/>
                </a:lnTo>
                <a:lnTo>
                  <a:pt x="277" y="62"/>
                </a:lnTo>
                <a:lnTo>
                  <a:pt x="184" y="124"/>
                </a:lnTo>
                <a:lnTo>
                  <a:pt x="123" y="216"/>
                </a:lnTo>
                <a:lnTo>
                  <a:pt x="92" y="277"/>
                </a:lnTo>
                <a:lnTo>
                  <a:pt x="31" y="523"/>
                </a:lnTo>
                <a:lnTo>
                  <a:pt x="0" y="738"/>
                </a:lnTo>
                <a:lnTo>
                  <a:pt x="31" y="1015"/>
                </a:lnTo>
                <a:lnTo>
                  <a:pt x="92" y="1230"/>
                </a:lnTo>
                <a:lnTo>
                  <a:pt x="184" y="1445"/>
                </a:lnTo>
                <a:lnTo>
                  <a:pt x="277" y="1599"/>
                </a:lnTo>
                <a:lnTo>
                  <a:pt x="369" y="1660"/>
                </a:lnTo>
                <a:lnTo>
                  <a:pt x="492" y="1721"/>
                </a:lnTo>
                <a:lnTo>
                  <a:pt x="768" y="1844"/>
                </a:lnTo>
                <a:lnTo>
                  <a:pt x="1106" y="1906"/>
                </a:lnTo>
                <a:lnTo>
                  <a:pt x="1444" y="1906"/>
                </a:lnTo>
                <a:lnTo>
                  <a:pt x="1751" y="1875"/>
                </a:lnTo>
                <a:lnTo>
                  <a:pt x="2028" y="1814"/>
                </a:lnTo>
                <a:lnTo>
                  <a:pt x="2151" y="1752"/>
                </a:lnTo>
                <a:lnTo>
                  <a:pt x="2243" y="1691"/>
                </a:lnTo>
                <a:lnTo>
                  <a:pt x="2335" y="1599"/>
                </a:lnTo>
                <a:lnTo>
                  <a:pt x="2366" y="1506"/>
                </a:lnTo>
                <a:lnTo>
                  <a:pt x="2366" y="1414"/>
                </a:lnTo>
                <a:lnTo>
                  <a:pt x="2366" y="1291"/>
                </a:lnTo>
                <a:lnTo>
                  <a:pt x="2304" y="1168"/>
                </a:lnTo>
                <a:lnTo>
                  <a:pt x="2243" y="1015"/>
                </a:lnTo>
                <a:lnTo>
                  <a:pt x="1997" y="738"/>
                </a:lnTo>
                <a:lnTo>
                  <a:pt x="1721" y="492"/>
                </a:lnTo>
                <a:lnTo>
                  <a:pt x="1383" y="247"/>
                </a:lnTo>
                <a:lnTo>
                  <a:pt x="1045" y="93"/>
                </a:lnTo>
                <a:lnTo>
                  <a:pt x="860" y="32"/>
                </a:lnTo>
                <a:lnTo>
                  <a:pt x="676" y="1"/>
                </a:lnTo>
                <a:close/>
              </a:path>
            </a:pathLst>
          </a:custGeom>
          <a:solidFill>
            <a:srgbClr val="FFE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4726535" y="2927698"/>
            <a:ext cx="140587" cy="113061"/>
          </a:xfrm>
          <a:custGeom>
            <a:avLst/>
            <a:gdLst/>
            <a:ahLst/>
            <a:cxnLst/>
            <a:rect l="l" t="t" r="r" b="b"/>
            <a:pathLst>
              <a:path w="1568" h="1261" extrusionOk="0">
                <a:moveTo>
                  <a:pt x="216" y="1"/>
                </a:moveTo>
                <a:lnTo>
                  <a:pt x="123" y="62"/>
                </a:lnTo>
                <a:lnTo>
                  <a:pt x="62" y="185"/>
                </a:lnTo>
                <a:lnTo>
                  <a:pt x="1" y="308"/>
                </a:lnTo>
                <a:lnTo>
                  <a:pt x="1" y="492"/>
                </a:lnTo>
                <a:lnTo>
                  <a:pt x="31" y="646"/>
                </a:lnTo>
                <a:lnTo>
                  <a:pt x="62" y="800"/>
                </a:lnTo>
                <a:lnTo>
                  <a:pt x="123" y="923"/>
                </a:lnTo>
                <a:lnTo>
                  <a:pt x="185" y="1045"/>
                </a:lnTo>
                <a:lnTo>
                  <a:pt x="308" y="1138"/>
                </a:lnTo>
                <a:lnTo>
                  <a:pt x="492" y="1199"/>
                </a:lnTo>
                <a:lnTo>
                  <a:pt x="707" y="1230"/>
                </a:lnTo>
                <a:lnTo>
                  <a:pt x="953" y="1261"/>
                </a:lnTo>
                <a:lnTo>
                  <a:pt x="1168" y="1230"/>
                </a:lnTo>
                <a:lnTo>
                  <a:pt x="1352" y="1199"/>
                </a:lnTo>
                <a:lnTo>
                  <a:pt x="1475" y="1107"/>
                </a:lnTo>
                <a:lnTo>
                  <a:pt x="1537" y="1045"/>
                </a:lnTo>
                <a:lnTo>
                  <a:pt x="1568" y="984"/>
                </a:lnTo>
                <a:lnTo>
                  <a:pt x="1568" y="923"/>
                </a:lnTo>
                <a:lnTo>
                  <a:pt x="1537" y="830"/>
                </a:lnTo>
                <a:lnTo>
                  <a:pt x="1475" y="646"/>
                </a:lnTo>
                <a:lnTo>
                  <a:pt x="1322" y="492"/>
                </a:lnTo>
                <a:lnTo>
                  <a:pt x="1137" y="308"/>
                </a:lnTo>
                <a:lnTo>
                  <a:pt x="922" y="154"/>
                </a:lnTo>
                <a:lnTo>
                  <a:pt x="676" y="31"/>
                </a:lnTo>
                <a:lnTo>
                  <a:pt x="431" y="1"/>
                </a:lnTo>
                <a:close/>
              </a:path>
            </a:pathLst>
          </a:custGeom>
          <a:solidFill>
            <a:srgbClr val="FFF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5434579" y="2770703"/>
            <a:ext cx="162554" cy="181920"/>
          </a:xfrm>
          <a:custGeom>
            <a:avLst/>
            <a:gdLst/>
            <a:ahLst/>
            <a:cxnLst/>
            <a:rect l="l" t="t" r="r" b="b"/>
            <a:pathLst>
              <a:path w="1813" h="2029" extrusionOk="0">
                <a:moveTo>
                  <a:pt x="1014" y="0"/>
                </a:moveTo>
                <a:lnTo>
                  <a:pt x="860" y="62"/>
                </a:lnTo>
                <a:lnTo>
                  <a:pt x="737" y="123"/>
                </a:lnTo>
                <a:lnTo>
                  <a:pt x="615" y="246"/>
                </a:lnTo>
                <a:lnTo>
                  <a:pt x="399" y="461"/>
                </a:lnTo>
                <a:lnTo>
                  <a:pt x="215" y="769"/>
                </a:lnTo>
                <a:lnTo>
                  <a:pt x="61" y="1076"/>
                </a:lnTo>
                <a:lnTo>
                  <a:pt x="0" y="1352"/>
                </a:lnTo>
                <a:lnTo>
                  <a:pt x="0" y="1629"/>
                </a:lnTo>
                <a:lnTo>
                  <a:pt x="31" y="1721"/>
                </a:lnTo>
                <a:lnTo>
                  <a:pt x="61" y="1813"/>
                </a:lnTo>
                <a:lnTo>
                  <a:pt x="123" y="1905"/>
                </a:lnTo>
                <a:lnTo>
                  <a:pt x="215" y="1967"/>
                </a:lnTo>
                <a:lnTo>
                  <a:pt x="430" y="2028"/>
                </a:lnTo>
                <a:lnTo>
                  <a:pt x="676" y="2028"/>
                </a:lnTo>
                <a:lnTo>
                  <a:pt x="922" y="1998"/>
                </a:lnTo>
                <a:lnTo>
                  <a:pt x="1198" y="1905"/>
                </a:lnTo>
                <a:lnTo>
                  <a:pt x="1444" y="1782"/>
                </a:lnTo>
                <a:lnTo>
                  <a:pt x="1628" y="1629"/>
                </a:lnTo>
                <a:lnTo>
                  <a:pt x="1782" y="1475"/>
                </a:lnTo>
                <a:lnTo>
                  <a:pt x="1813" y="1291"/>
                </a:lnTo>
                <a:lnTo>
                  <a:pt x="1813" y="1076"/>
                </a:lnTo>
                <a:lnTo>
                  <a:pt x="1782" y="830"/>
                </a:lnTo>
                <a:lnTo>
                  <a:pt x="1721" y="584"/>
                </a:lnTo>
                <a:lnTo>
                  <a:pt x="1628" y="338"/>
                </a:lnTo>
                <a:lnTo>
                  <a:pt x="1506" y="154"/>
                </a:lnTo>
                <a:lnTo>
                  <a:pt x="1413" y="93"/>
                </a:lnTo>
                <a:lnTo>
                  <a:pt x="1352" y="31"/>
                </a:lnTo>
                <a:lnTo>
                  <a:pt x="1260" y="0"/>
                </a:lnTo>
                <a:close/>
              </a:path>
            </a:pathLst>
          </a:custGeom>
          <a:solidFill>
            <a:srgbClr val="FFE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5486851" y="2792759"/>
            <a:ext cx="104813" cy="118531"/>
          </a:xfrm>
          <a:custGeom>
            <a:avLst/>
            <a:gdLst/>
            <a:ahLst/>
            <a:cxnLst/>
            <a:rect l="l" t="t" r="r" b="b"/>
            <a:pathLst>
              <a:path w="1169" h="1322" extrusionOk="0">
                <a:moveTo>
                  <a:pt x="738" y="0"/>
                </a:moveTo>
                <a:lnTo>
                  <a:pt x="646" y="31"/>
                </a:lnTo>
                <a:lnTo>
                  <a:pt x="554" y="62"/>
                </a:lnTo>
                <a:lnTo>
                  <a:pt x="400" y="154"/>
                </a:lnTo>
                <a:lnTo>
                  <a:pt x="247" y="307"/>
                </a:lnTo>
                <a:lnTo>
                  <a:pt x="124" y="492"/>
                </a:lnTo>
                <a:lnTo>
                  <a:pt x="32" y="676"/>
                </a:lnTo>
                <a:lnTo>
                  <a:pt x="1" y="891"/>
                </a:lnTo>
                <a:lnTo>
                  <a:pt x="1" y="1045"/>
                </a:lnTo>
                <a:lnTo>
                  <a:pt x="32" y="1168"/>
                </a:lnTo>
                <a:lnTo>
                  <a:pt x="124" y="1260"/>
                </a:lnTo>
                <a:lnTo>
                  <a:pt x="277" y="1291"/>
                </a:lnTo>
                <a:lnTo>
                  <a:pt x="431" y="1321"/>
                </a:lnTo>
                <a:lnTo>
                  <a:pt x="585" y="1291"/>
                </a:lnTo>
                <a:lnTo>
                  <a:pt x="769" y="1229"/>
                </a:lnTo>
                <a:lnTo>
                  <a:pt x="923" y="1137"/>
                </a:lnTo>
                <a:lnTo>
                  <a:pt x="1045" y="1045"/>
                </a:lnTo>
                <a:lnTo>
                  <a:pt x="1138" y="953"/>
                </a:lnTo>
                <a:lnTo>
                  <a:pt x="1168" y="830"/>
                </a:lnTo>
                <a:lnTo>
                  <a:pt x="1168" y="707"/>
                </a:lnTo>
                <a:lnTo>
                  <a:pt x="1138" y="553"/>
                </a:lnTo>
                <a:lnTo>
                  <a:pt x="1107" y="369"/>
                </a:lnTo>
                <a:lnTo>
                  <a:pt x="1015" y="246"/>
                </a:lnTo>
                <a:lnTo>
                  <a:pt x="953" y="123"/>
                </a:lnTo>
                <a:lnTo>
                  <a:pt x="861" y="31"/>
                </a:lnTo>
                <a:lnTo>
                  <a:pt x="738" y="0"/>
                </a:lnTo>
                <a:close/>
              </a:path>
            </a:pathLst>
          </a:custGeom>
          <a:solidFill>
            <a:srgbClr val="FFF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4550263" y="2241796"/>
            <a:ext cx="672271" cy="377469"/>
          </a:xfrm>
          <a:custGeom>
            <a:avLst/>
            <a:gdLst/>
            <a:ahLst/>
            <a:cxnLst/>
            <a:rect l="l" t="t" r="r" b="b"/>
            <a:pathLst>
              <a:path w="7498" h="4210" extrusionOk="0">
                <a:moveTo>
                  <a:pt x="3196" y="0"/>
                </a:moveTo>
                <a:lnTo>
                  <a:pt x="2028" y="123"/>
                </a:lnTo>
                <a:lnTo>
                  <a:pt x="0" y="369"/>
                </a:lnTo>
                <a:lnTo>
                  <a:pt x="4824" y="4209"/>
                </a:lnTo>
                <a:lnTo>
                  <a:pt x="6514" y="3933"/>
                </a:lnTo>
                <a:lnTo>
                  <a:pt x="7128" y="3810"/>
                </a:lnTo>
                <a:lnTo>
                  <a:pt x="7313" y="3749"/>
                </a:lnTo>
                <a:lnTo>
                  <a:pt x="7436" y="3718"/>
                </a:lnTo>
                <a:lnTo>
                  <a:pt x="7497" y="3656"/>
                </a:lnTo>
                <a:lnTo>
                  <a:pt x="7497" y="3564"/>
                </a:lnTo>
                <a:lnTo>
                  <a:pt x="7497" y="3472"/>
                </a:lnTo>
                <a:lnTo>
                  <a:pt x="7436" y="3380"/>
                </a:lnTo>
                <a:lnTo>
                  <a:pt x="7313" y="3165"/>
                </a:lnTo>
                <a:lnTo>
                  <a:pt x="7159" y="3011"/>
                </a:lnTo>
                <a:lnTo>
                  <a:pt x="6452" y="2366"/>
                </a:lnTo>
                <a:lnTo>
                  <a:pt x="5531" y="1567"/>
                </a:lnTo>
                <a:lnTo>
                  <a:pt x="4271" y="430"/>
                </a:lnTo>
                <a:lnTo>
                  <a:pt x="4117" y="277"/>
                </a:lnTo>
                <a:lnTo>
                  <a:pt x="3964" y="154"/>
                </a:lnTo>
                <a:lnTo>
                  <a:pt x="3841" y="92"/>
                </a:lnTo>
                <a:lnTo>
                  <a:pt x="3718" y="31"/>
                </a:lnTo>
                <a:lnTo>
                  <a:pt x="3472" y="0"/>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4302264" y="2299627"/>
            <a:ext cx="495999" cy="380248"/>
          </a:xfrm>
          <a:custGeom>
            <a:avLst/>
            <a:gdLst/>
            <a:ahLst/>
            <a:cxnLst/>
            <a:rect l="l" t="t" r="r" b="b"/>
            <a:pathLst>
              <a:path w="5532" h="4241" extrusionOk="0">
                <a:moveTo>
                  <a:pt x="523" y="0"/>
                </a:moveTo>
                <a:lnTo>
                  <a:pt x="308" y="31"/>
                </a:lnTo>
                <a:lnTo>
                  <a:pt x="154" y="92"/>
                </a:lnTo>
                <a:lnTo>
                  <a:pt x="62" y="185"/>
                </a:lnTo>
                <a:lnTo>
                  <a:pt x="31" y="308"/>
                </a:lnTo>
                <a:lnTo>
                  <a:pt x="1" y="400"/>
                </a:lnTo>
                <a:lnTo>
                  <a:pt x="31" y="523"/>
                </a:lnTo>
                <a:lnTo>
                  <a:pt x="93" y="707"/>
                </a:lnTo>
                <a:lnTo>
                  <a:pt x="216" y="984"/>
                </a:lnTo>
                <a:lnTo>
                  <a:pt x="339" y="1260"/>
                </a:lnTo>
                <a:lnTo>
                  <a:pt x="738" y="2243"/>
                </a:lnTo>
                <a:lnTo>
                  <a:pt x="3227" y="4240"/>
                </a:lnTo>
                <a:lnTo>
                  <a:pt x="5531" y="3872"/>
                </a:lnTo>
                <a:lnTo>
                  <a:pt x="646" y="0"/>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4037857" y="2357458"/>
            <a:ext cx="278305" cy="338915"/>
          </a:xfrm>
          <a:custGeom>
            <a:avLst/>
            <a:gdLst/>
            <a:ahLst/>
            <a:cxnLst/>
            <a:rect l="l" t="t" r="r" b="b"/>
            <a:pathLst>
              <a:path w="3104" h="3780" extrusionOk="0">
                <a:moveTo>
                  <a:pt x="2182" y="1"/>
                </a:moveTo>
                <a:lnTo>
                  <a:pt x="0" y="3165"/>
                </a:lnTo>
                <a:lnTo>
                  <a:pt x="1075" y="3503"/>
                </a:lnTo>
                <a:lnTo>
                  <a:pt x="1967" y="3718"/>
                </a:lnTo>
                <a:lnTo>
                  <a:pt x="2335" y="3780"/>
                </a:lnTo>
                <a:lnTo>
                  <a:pt x="3103" y="2643"/>
                </a:lnTo>
                <a:lnTo>
                  <a:pt x="3103" y="2612"/>
                </a:lnTo>
                <a:lnTo>
                  <a:pt x="2980" y="2121"/>
                </a:lnTo>
                <a:lnTo>
                  <a:pt x="2796" y="1537"/>
                </a:lnTo>
                <a:lnTo>
                  <a:pt x="2581" y="922"/>
                </a:lnTo>
                <a:lnTo>
                  <a:pt x="2397" y="400"/>
                </a:lnTo>
                <a:lnTo>
                  <a:pt x="2305" y="185"/>
                </a:lnTo>
                <a:lnTo>
                  <a:pt x="2182" y="1"/>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3707191" y="2236237"/>
            <a:ext cx="283864" cy="322417"/>
          </a:xfrm>
          <a:custGeom>
            <a:avLst/>
            <a:gdLst/>
            <a:ahLst/>
            <a:cxnLst/>
            <a:rect l="l" t="t" r="r" b="b"/>
            <a:pathLst>
              <a:path w="3166" h="3596" extrusionOk="0">
                <a:moveTo>
                  <a:pt x="2090" y="1"/>
                </a:moveTo>
                <a:lnTo>
                  <a:pt x="1" y="3104"/>
                </a:lnTo>
                <a:lnTo>
                  <a:pt x="93" y="3227"/>
                </a:lnTo>
                <a:lnTo>
                  <a:pt x="216" y="3319"/>
                </a:lnTo>
                <a:lnTo>
                  <a:pt x="400" y="3411"/>
                </a:lnTo>
                <a:lnTo>
                  <a:pt x="554" y="3473"/>
                </a:lnTo>
                <a:lnTo>
                  <a:pt x="861" y="3596"/>
                </a:lnTo>
                <a:lnTo>
                  <a:pt x="3166" y="216"/>
                </a:lnTo>
                <a:lnTo>
                  <a:pt x="2090" y="1"/>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3698942" y="2222429"/>
            <a:ext cx="115841" cy="165423"/>
          </a:xfrm>
          <a:custGeom>
            <a:avLst/>
            <a:gdLst/>
            <a:ahLst/>
            <a:cxnLst/>
            <a:rect l="l" t="t" r="r" b="b"/>
            <a:pathLst>
              <a:path w="1292" h="1845" extrusionOk="0">
                <a:moveTo>
                  <a:pt x="1076" y="1"/>
                </a:moveTo>
                <a:lnTo>
                  <a:pt x="923" y="32"/>
                </a:lnTo>
                <a:lnTo>
                  <a:pt x="800" y="93"/>
                </a:lnTo>
                <a:lnTo>
                  <a:pt x="708" y="185"/>
                </a:lnTo>
                <a:lnTo>
                  <a:pt x="523" y="339"/>
                </a:lnTo>
                <a:lnTo>
                  <a:pt x="431" y="462"/>
                </a:lnTo>
                <a:lnTo>
                  <a:pt x="339" y="615"/>
                </a:lnTo>
                <a:lnTo>
                  <a:pt x="247" y="953"/>
                </a:lnTo>
                <a:lnTo>
                  <a:pt x="124" y="1384"/>
                </a:lnTo>
                <a:lnTo>
                  <a:pt x="1" y="1845"/>
                </a:lnTo>
                <a:lnTo>
                  <a:pt x="1291" y="1"/>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3930354" y="2250044"/>
            <a:ext cx="66259" cy="371999"/>
          </a:xfrm>
          <a:custGeom>
            <a:avLst/>
            <a:gdLst/>
            <a:ahLst/>
            <a:cxnLst/>
            <a:rect l="l" t="t" r="r" b="b"/>
            <a:pathLst>
              <a:path w="739" h="4149" extrusionOk="0">
                <a:moveTo>
                  <a:pt x="369" y="0"/>
                </a:moveTo>
                <a:lnTo>
                  <a:pt x="308" y="154"/>
                </a:lnTo>
                <a:lnTo>
                  <a:pt x="247" y="369"/>
                </a:lnTo>
                <a:lnTo>
                  <a:pt x="154" y="922"/>
                </a:lnTo>
                <a:lnTo>
                  <a:pt x="93" y="1567"/>
                </a:lnTo>
                <a:lnTo>
                  <a:pt x="62" y="2243"/>
                </a:lnTo>
                <a:lnTo>
                  <a:pt x="1" y="3472"/>
                </a:lnTo>
                <a:lnTo>
                  <a:pt x="1" y="3995"/>
                </a:lnTo>
                <a:lnTo>
                  <a:pt x="462" y="4148"/>
                </a:lnTo>
                <a:lnTo>
                  <a:pt x="431" y="3564"/>
                </a:lnTo>
                <a:lnTo>
                  <a:pt x="431" y="2919"/>
                </a:lnTo>
                <a:lnTo>
                  <a:pt x="492" y="2243"/>
                </a:lnTo>
                <a:lnTo>
                  <a:pt x="554" y="1598"/>
                </a:lnTo>
                <a:lnTo>
                  <a:pt x="677" y="523"/>
                </a:lnTo>
                <a:lnTo>
                  <a:pt x="738" y="92"/>
                </a:lnTo>
                <a:lnTo>
                  <a:pt x="369" y="0"/>
                </a:lnTo>
                <a:close/>
              </a:path>
            </a:pathLst>
          </a:custGeom>
          <a:solidFill>
            <a:srgbClr val="C44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3668637" y="2677008"/>
            <a:ext cx="664022" cy="212225"/>
          </a:xfrm>
          <a:custGeom>
            <a:avLst/>
            <a:gdLst/>
            <a:ahLst/>
            <a:cxnLst/>
            <a:rect l="l" t="t" r="r" b="b"/>
            <a:pathLst>
              <a:path w="7406" h="2367" extrusionOk="0">
                <a:moveTo>
                  <a:pt x="185" y="1"/>
                </a:moveTo>
                <a:lnTo>
                  <a:pt x="124" y="31"/>
                </a:lnTo>
                <a:lnTo>
                  <a:pt x="62" y="62"/>
                </a:lnTo>
                <a:lnTo>
                  <a:pt x="32" y="93"/>
                </a:lnTo>
                <a:lnTo>
                  <a:pt x="1" y="154"/>
                </a:lnTo>
                <a:lnTo>
                  <a:pt x="1" y="216"/>
                </a:lnTo>
                <a:lnTo>
                  <a:pt x="32" y="277"/>
                </a:lnTo>
                <a:lnTo>
                  <a:pt x="62" y="339"/>
                </a:lnTo>
                <a:lnTo>
                  <a:pt x="124" y="369"/>
                </a:lnTo>
                <a:lnTo>
                  <a:pt x="7191" y="2367"/>
                </a:lnTo>
                <a:lnTo>
                  <a:pt x="7283" y="2367"/>
                </a:lnTo>
                <a:lnTo>
                  <a:pt x="7344" y="2336"/>
                </a:lnTo>
                <a:lnTo>
                  <a:pt x="7375" y="2305"/>
                </a:lnTo>
                <a:lnTo>
                  <a:pt x="7406" y="2244"/>
                </a:lnTo>
                <a:lnTo>
                  <a:pt x="7406" y="2152"/>
                </a:lnTo>
                <a:lnTo>
                  <a:pt x="7406" y="2090"/>
                </a:lnTo>
                <a:lnTo>
                  <a:pt x="7344" y="2029"/>
                </a:lnTo>
                <a:lnTo>
                  <a:pt x="7283" y="1998"/>
                </a:lnTo>
                <a:lnTo>
                  <a:pt x="216" y="31"/>
                </a:lnTo>
                <a:lnTo>
                  <a:pt x="185" y="1"/>
                </a:lnTo>
                <a:close/>
              </a:path>
            </a:pathLst>
          </a:custGeom>
          <a:solidFill>
            <a:srgbClr val="FD9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3668637" y="2677008"/>
            <a:ext cx="664022" cy="212225"/>
          </a:xfrm>
          <a:custGeom>
            <a:avLst/>
            <a:gdLst/>
            <a:ahLst/>
            <a:cxnLst/>
            <a:rect l="l" t="t" r="r" b="b"/>
            <a:pathLst>
              <a:path w="7406" h="2367" fill="none" extrusionOk="0">
                <a:moveTo>
                  <a:pt x="185" y="1"/>
                </a:moveTo>
                <a:lnTo>
                  <a:pt x="185" y="1"/>
                </a:lnTo>
                <a:lnTo>
                  <a:pt x="124" y="31"/>
                </a:lnTo>
                <a:lnTo>
                  <a:pt x="62" y="62"/>
                </a:lnTo>
                <a:lnTo>
                  <a:pt x="32" y="93"/>
                </a:lnTo>
                <a:lnTo>
                  <a:pt x="1" y="154"/>
                </a:lnTo>
                <a:lnTo>
                  <a:pt x="1" y="154"/>
                </a:lnTo>
                <a:lnTo>
                  <a:pt x="1" y="216"/>
                </a:lnTo>
                <a:lnTo>
                  <a:pt x="32" y="277"/>
                </a:lnTo>
                <a:lnTo>
                  <a:pt x="62" y="339"/>
                </a:lnTo>
                <a:lnTo>
                  <a:pt x="124" y="369"/>
                </a:lnTo>
                <a:lnTo>
                  <a:pt x="7191" y="2367"/>
                </a:lnTo>
                <a:lnTo>
                  <a:pt x="7191" y="2367"/>
                </a:lnTo>
                <a:lnTo>
                  <a:pt x="7252" y="2367"/>
                </a:lnTo>
                <a:lnTo>
                  <a:pt x="7252" y="2367"/>
                </a:lnTo>
                <a:lnTo>
                  <a:pt x="7283" y="2367"/>
                </a:lnTo>
                <a:lnTo>
                  <a:pt x="7344" y="2336"/>
                </a:lnTo>
                <a:lnTo>
                  <a:pt x="7375" y="2305"/>
                </a:lnTo>
                <a:lnTo>
                  <a:pt x="7406" y="2244"/>
                </a:lnTo>
                <a:lnTo>
                  <a:pt x="7406" y="2244"/>
                </a:lnTo>
                <a:lnTo>
                  <a:pt x="7406" y="2152"/>
                </a:lnTo>
                <a:lnTo>
                  <a:pt x="7406" y="2090"/>
                </a:lnTo>
                <a:lnTo>
                  <a:pt x="7344" y="2029"/>
                </a:lnTo>
                <a:lnTo>
                  <a:pt x="7283" y="1998"/>
                </a:lnTo>
                <a:lnTo>
                  <a:pt x="216" y="31"/>
                </a:lnTo>
                <a:lnTo>
                  <a:pt x="216" y="31"/>
                </a:lnTo>
                <a:lnTo>
                  <a:pt x="18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4258241" y="2704533"/>
            <a:ext cx="27615" cy="336225"/>
          </a:xfrm>
          <a:custGeom>
            <a:avLst/>
            <a:gdLst/>
            <a:ahLst/>
            <a:cxnLst/>
            <a:rect l="l" t="t" r="r" b="b"/>
            <a:pathLst>
              <a:path w="308" h="3750" extrusionOk="0">
                <a:moveTo>
                  <a:pt x="0" y="1"/>
                </a:moveTo>
                <a:lnTo>
                  <a:pt x="0" y="585"/>
                </a:lnTo>
                <a:lnTo>
                  <a:pt x="31" y="1199"/>
                </a:lnTo>
                <a:lnTo>
                  <a:pt x="62" y="1537"/>
                </a:lnTo>
                <a:lnTo>
                  <a:pt x="92" y="1875"/>
                </a:lnTo>
                <a:lnTo>
                  <a:pt x="123" y="2244"/>
                </a:lnTo>
                <a:lnTo>
                  <a:pt x="154" y="2582"/>
                </a:lnTo>
                <a:lnTo>
                  <a:pt x="215" y="3166"/>
                </a:lnTo>
                <a:lnTo>
                  <a:pt x="307" y="3750"/>
                </a:lnTo>
                <a:lnTo>
                  <a:pt x="307" y="3166"/>
                </a:lnTo>
                <a:lnTo>
                  <a:pt x="277" y="2551"/>
                </a:lnTo>
                <a:lnTo>
                  <a:pt x="277" y="2213"/>
                </a:lnTo>
                <a:lnTo>
                  <a:pt x="246" y="1875"/>
                </a:lnTo>
                <a:lnTo>
                  <a:pt x="215" y="1507"/>
                </a:lnTo>
                <a:lnTo>
                  <a:pt x="184" y="1169"/>
                </a:lnTo>
                <a:lnTo>
                  <a:pt x="92" y="585"/>
                </a:lnTo>
                <a:lnTo>
                  <a:pt x="0" y="1"/>
                </a:lnTo>
                <a:close/>
              </a:path>
            </a:pathLst>
          </a:custGeom>
          <a:solidFill>
            <a:srgbClr val="9331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3944162" y="2610928"/>
            <a:ext cx="41423" cy="457356"/>
          </a:xfrm>
          <a:custGeom>
            <a:avLst/>
            <a:gdLst/>
            <a:ahLst/>
            <a:cxnLst/>
            <a:rect l="l" t="t" r="r" b="b"/>
            <a:pathLst>
              <a:path w="462" h="5101" extrusionOk="0">
                <a:moveTo>
                  <a:pt x="0" y="0"/>
                </a:moveTo>
                <a:lnTo>
                  <a:pt x="31" y="246"/>
                </a:lnTo>
                <a:lnTo>
                  <a:pt x="31" y="799"/>
                </a:lnTo>
                <a:lnTo>
                  <a:pt x="93" y="1629"/>
                </a:lnTo>
                <a:lnTo>
                  <a:pt x="123" y="2090"/>
                </a:lnTo>
                <a:lnTo>
                  <a:pt x="154" y="2551"/>
                </a:lnTo>
                <a:lnTo>
                  <a:pt x="215" y="3042"/>
                </a:lnTo>
                <a:lnTo>
                  <a:pt x="246" y="3503"/>
                </a:lnTo>
                <a:lnTo>
                  <a:pt x="338" y="4302"/>
                </a:lnTo>
                <a:lnTo>
                  <a:pt x="431" y="4886"/>
                </a:lnTo>
                <a:lnTo>
                  <a:pt x="461" y="5101"/>
                </a:lnTo>
                <a:lnTo>
                  <a:pt x="461" y="4886"/>
                </a:lnTo>
                <a:lnTo>
                  <a:pt x="431" y="4302"/>
                </a:lnTo>
                <a:lnTo>
                  <a:pt x="400" y="3472"/>
                </a:lnTo>
                <a:lnTo>
                  <a:pt x="369" y="3011"/>
                </a:lnTo>
                <a:lnTo>
                  <a:pt x="308" y="2551"/>
                </a:lnTo>
                <a:lnTo>
                  <a:pt x="277" y="2090"/>
                </a:lnTo>
                <a:lnTo>
                  <a:pt x="215" y="1629"/>
                </a:lnTo>
                <a:lnTo>
                  <a:pt x="123" y="799"/>
                </a:lnTo>
                <a:lnTo>
                  <a:pt x="62" y="246"/>
                </a:lnTo>
                <a:lnTo>
                  <a:pt x="0" y="0"/>
                </a:lnTo>
                <a:close/>
              </a:path>
            </a:pathLst>
          </a:custGeom>
          <a:solidFill>
            <a:srgbClr val="9331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3704501" y="2517233"/>
            <a:ext cx="24836" cy="253558"/>
          </a:xfrm>
          <a:custGeom>
            <a:avLst/>
            <a:gdLst/>
            <a:ahLst/>
            <a:cxnLst/>
            <a:rect l="l" t="t" r="r" b="b"/>
            <a:pathLst>
              <a:path w="277" h="2828" extrusionOk="0">
                <a:moveTo>
                  <a:pt x="0" y="1"/>
                </a:moveTo>
                <a:lnTo>
                  <a:pt x="0" y="462"/>
                </a:lnTo>
                <a:lnTo>
                  <a:pt x="31" y="922"/>
                </a:lnTo>
                <a:lnTo>
                  <a:pt x="31" y="1168"/>
                </a:lnTo>
                <a:lnTo>
                  <a:pt x="62" y="1445"/>
                </a:lnTo>
                <a:lnTo>
                  <a:pt x="92" y="1691"/>
                </a:lnTo>
                <a:lnTo>
                  <a:pt x="123" y="1967"/>
                </a:lnTo>
                <a:lnTo>
                  <a:pt x="185" y="2397"/>
                </a:lnTo>
                <a:lnTo>
                  <a:pt x="277" y="2827"/>
                </a:lnTo>
                <a:lnTo>
                  <a:pt x="277" y="2397"/>
                </a:lnTo>
                <a:lnTo>
                  <a:pt x="246" y="1936"/>
                </a:lnTo>
                <a:lnTo>
                  <a:pt x="246" y="1691"/>
                </a:lnTo>
                <a:lnTo>
                  <a:pt x="215" y="1414"/>
                </a:lnTo>
                <a:lnTo>
                  <a:pt x="185" y="1168"/>
                </a:lnTo>
                <a:lnTo>
                  <a:pt x="154" y="892"/>
                </a:lnTo>
                <a:lnTo>
                  <a:pt x="92" y="462"/>
                </a:lnTo>
                <a:lnTo>
                  <a:pt x="0" y="1"/>
                </a:lnTo>
                <a:close/>
              </a:path>
            </a:pathLst>
          </a:custGeom>
          <a:solidFill>
            <a:srgbClr val="9331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4247213" y="2971811"/>
            <a:ext cx="352722" cy="151615"/>
          </a:xfrm>
          <a:custGeom>
            <a:avLst/>
            <a:gdLst/>
            <a:ahLst/>
            <a:cxnLst/>
            <a:rect l="l" t="t" r="r" b="b"/>
            <a:pathLst>
              <a:path w="3934" h="1691" extrusionOk="0">
                <a:moveTo>
                  <a:pt x="1690" y="0"/>
                </a:moveTo>
                <a:lnTo>
                  <a:pt x="1629" y="31"/>
                </a:lnTo>
                <a:lnTo>
                  <a:pt x="1567" y="31"/>
                </a:lnTo>
                <a:lnTo>
                  <a:pt x="1444" y="62"/>
                </a:lnTo>
                <a:lnTo>
                  <a:pt x="1199" y="123"/>
                </a:lnTo>
                <a:lnTo>
                  <a:pt x="983" y="215"/>
                </a:lnTo>
                <a:lnTo>
                  <a:pt x="799" y="338"/>
                </a:lnTo>
                <a:lnTo>
                  <a:pt x="615" y="461"/>
                </a:lnTo>
                <a:lnTo>
                  <a:pt x="461" y="615"/>
                </a:lnTo>
                <a:lnTo>
                  <a:pt x="338" y="769"/>
                </a:lnTo>
                <a:lnTo>
                  <a:pt x="246" y="922"/>
                </a:lnTo>
                <a:lnTo>
                  <a:pt x="92" y="1229"/>
                </a:lnTo>
                <a:lnTo>
                  <a:pt x="31" y="1475"/>
                </a:lnTo>
                <a:lnTo>
                  <a:pt x="0" y="1690"/>
                </a:lnTo>
                <a:lnTo>
                  <a:pt x="62" y="1475"/>
                </a:lnTo>
                <a:lnTo>
                  <a:pt x="154" y="1260"/>
                </a:lnTo>
                <a:lnTo>
                  <a:pt x="307" y="984"/>
                </a:lnTo>
                <a:lnTo>
                  <a:pt x="553" y="707"/>
                </a:lnTo>
                <a:lnTo>
                  <a:pt x="707" y="584"/>
                </a:lnTo>
                <a:lnTo>
                  <a:pt x="861" y="461"/>
                </a:lnTo>
                <a:lnTo>
                  <a:pt x="1045" y="338"/>
                </a:lnTo>
                <a:lnTo>
                  <a:pt x="1260" y="277"/>
                </a:lnTo>
                <a:lnTo>
                  <a:pt x="1475" y="215"/>
                </a:lnTo>
                <a:lnTo>
                  <a:pt x="1598" y="185"/>
                </a:lnTo>
                <a:lnTo>
                  <a:pt x="1659" y="185"/>
                </a:lnTo>
                <a:lnTo>
                  <a:pt x="1690" y="154"/>
                </a:lnTo>
                <a:lnTo>
                  <a:pt x="2151" y="154"/>
                </a:lnTo>
                <a:lnTo>
                  <a:pt x="2366" y="185"/>
                </a:lnTo>
                <a:lnTo>
                  <a:pt x="2581" y="215"/>
                </a:lnTo>
                <a:lnTo>
                  <a:pt x="2981" y="338"/>
                </a:lnTo>
                <a:lnTo>
                  <a:pt x="3319" y="523"/>
                </a:lnTo>
                <a:lnTo>
                  <a:pt x="3595" y="676"/>
                </a:lnTo>
                <a:lnTo>
                  <a:pt x="3780" y="830"/>
                </a:lnTo>
                <a:lnTo>
                  <a:pt x="3933" y="953"/>
                </a:lnTo>
                <a:lnTo>
                  <a:pt x="3810" y="799"/>
                </a:lnTo>
                <a:lnTo>
                  <a:pt x="3626" y="615"/>
                </a:lnTo>
                <a:lnTo>
                  <a:pt x="3349" y="431"/>
                </a:lnTo>
                <a:lnTo>
                  <a:pt x="3011" y="246"/>
                </a:lnTo>
                <a:lnTo>
                  <a:pt x="2827" y="154"/>
                </a:lnTo>
                <a:lnTo>
                  <a:pt x="2612" y="93"/>
                </a:lnTo>
                <a:lnTo>
                  <a:pt x="2397" y="31"/>
                </a:lnTo>
                <a:lnTo>
                  <a:pt x="2151" y="0"/>
                </a:lnTo>
                <a:close/>
              </a:path>
            </a:pathLst>
          </a:custGeom>
          <a:solidFill>
            <a:srgbClr val="9331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3635642" y="2765144"/>
            <a:ext cx="303051" cy="234282"/>
          </a:xfrm>
          <a:custGeom>
            <a:avLst/>
            <a:gdLst/>
            <a:ahLst/>
            <a:cxnLst/>
            <a:rect l="l" t="t" r="r" b="b"/>
            <a:pathLst>
              <a:path w="3380" h="2613" extrusionOk="0">
                <a:moveTo>
                  <a:pt x="1076" y="1"/>
                </a:moveTo>
                <a:lnTo>
                  <a:pt x="891" y="32"/>
                </a:lnTo>
                <a:lnTo>
                  <a:pt x="707" y="62"/>
                </a:lnTo>
                <a:lnTo>
                  <a:pt x="400" y="185"/>
                </a:lnTo>
                <a:lnTo>
                  <a:pt x="184" y="308"/>
                </a:lnTo>
                <a:lnTo>
                  <a:pt x="31" y="400"/>
                </a:lnTo>
                <a:lnTo>
                  <a:pt x="0" y="431"/>
                </a:lnTo>
                <a:lnTo>
                  <a:pt x="184" y="339"/>
                </a:lnTo>
                <a:lnTo>
                  <a:pt x="430" y="247"/>
                </a:lnTo>
                <a:lnTo>
                  <a:pt x="707" y="185"/>
                </a:lnTo>
                <a:lnTo>
                  <a:pt x="1076" y="155"/>
                </a:lnTo>
                <a:lnTo>
                  <a:pt x="1291" y="155"/>
                </a:lnTo>
                <a:lnTo>
                  <a:pt x="1475" y="185"/>
                </a:lnTo>
                <a:lnTo>
                  <a:pt x="1690" y="247"/>
                </a:lnTo>
                <a:lnTo>
                  <a:pt x="1905" y="308"/>
                </a:lnTo>
                <a:lnTo>
                  <a:pt x="2089" y="400"/>
                </a:lnTo>
                <a:lnTo>
                  <a:pt x="2274" y="523"/>
                </a:lnTo>
                <a:lnTo>
                  <a:pt x="2458" y="677"/>
                </a:lnTo>
                <a:lnTo>
                  <a:pt x="2612" y="831"/>
                </a:lnTo>
                <a:lnTo>
                  <a:pt x="2765" y="984"/>
                </a:lnTo>
                <a:lnTo>
                  <a:pt x="2888" y="1169"/>
                </a:lnTo>
                <a:lnTo>
                  <a:pt x="3103" y="1507"/>
                </a:lnTo>
                <a:lnTo>
                  <a:pt x="3226" y="1875"/>
                </a:lnTo>
                <a:lnTo>
                  <a:pt x="3319" y="2152"/>
                </a:lnTo>
                <a:lnTo>
                  <a:pt x="3349" y="2398"/>
                </a:lnTo>
                <a:lnTo>
                  <a:pt x="3380" y="2613"/>
                </a:lnTo>
                <a:lnTo>
                  <a:pt x="3380" y="2398"/>
                </a:lnTo>
                <a:lnTo>
                  <a:pt x="3380" y="2152"/>
                </a:lnTo>
                <a:lnTo>
                  <a:pt x="3319" y="1844"/>
                </a:lnTo>
                <a:lnTo>
                  <a:pt x="3196" y="1476"/>
                </a:lnTo>
                <a:lnTo>
                  <a:pt x="3134" y="1291"/>
                </a:lnTo>
                <a:lnTo>
                  <a:pt x="3011" y="1076"/>
                </a:lnTo>
                <a:lnTo>
                  <a:pt x="2888" y="892"/>
                </a:lnTo>
                <a:lnTo>
                  <a:pt x="2735" y="708"/>
                </a:lnTo>
                <a:lnTo>
                  <a:pt x="2550" y="554"/>
                </a:lnTo>
                <a:lnTo>
                  <a:pt x="2366" y="400"/>
                </a:lnTo>
                <a:lnTo>
                  <a:pt x="2182" y="277"/>
                </a:lnTo>
                <a:lnTo>
                  <a:pt x="1967" y="155"/>
                </a:lnTo>
                <a:lnTo>
                  <a:pt x="1751" y="93"/>
                </a:lnTo>
                <a:lnTo>
                  <a:pt x="1506" y="32"/>
                </a:lnTo>
                <a:lnTo>
                  <a:pt x="1291" y="1"/>
                </a:lnTo>
                <a:close/>
              </a:path>
            </a:pathLst>
          </a:custGeom>
          <a:solidFill>
            <a:srgbClr val="9331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5150805" y="2679787"/>
            <a:ext cx="181920" cy="515276"/>
          </a:xfrm>
          <a:custGeom>
            <a:avLst/>
            <a:gdLst/>
            <a:ahLst/>
            <a:cxnLst/>
            <a:rect l="l" t="t" r="r" b="b"/>
            <a:pathLst>
              <a:path w="2029" h="5747" extrusionOk="0">
                <a:moveTo>
                  <a:pt x="308" y="0"/>
                </a:moveTo>
                <a:lnTo>
                  <a:pt x="676" y="799"/>
                </a:lnTo>
                <a:lnTo>
                  <a:pt x="1045" y="1598"/>
                </a:lnTo>
                <a:lnTo>
                  <a:pt x="1229" y="1998"/>
                </a:lnTo>
                <a:lnTo>
                  <a:pt x="1383" y="2366"/>
                </a:lnTo>
                <a:lnTo>
                  <a:pt x="1414" y="2459"/>
                </a:lnTo>
                <a:lnTo>
                  <a:pt x="1444" y="2551"/>
                </a:lnTo>
                <a:lnTo>
                  <a:pt x="1475" y="2766"/>
                </a:lnTo>
                <a:lnTo>
                  <a:pt x="1537" y="2766"/>
                </a:lnTo>
                <a:lnTo>
                  <a:pt x="1905" y="2674"/>
                </a:lnTo>
                <a:lnTo>
                  <a:pt x="1844" y="2459"/>
                </a:lnTo>
                <a:lnTo>
                  <a:pt x="1813" y="2336"/>
                </a:lnTo>
                <a:lnTo>
                  <a:pt x="1782" y="2213"/>
                </a:lnTo>
                <a:lnTo>
                  <a:pt x="1567" y="1813"/>
                </a:lnTo>
                <a:lnTo>
                  <a:pt x="1352" y="1445"/>
                </a:lnTo>
                <a:lnTo>
                  <a:pt x="861" y="707"/>
                </a:lnTo>
                <a:lnTo>
                  <a:pt x="584" y="338"/>
                </a:lnTo>
                <a:lnTo>
                  <a:pt x="308" y="0"/>
                </a:lnTo>
                <a:close/>
                <a:moveTo>
                  <a:pt x="1905" y="2796"/>
                </a:moveTo>
                <a:lnTo>
                  <a:pt x="1567" y="2858"/>
                </a:lnTo>
                <a:lnTo>
                  <a:pt x="1506" y="2889"/>
                </a:lnTo>
                <a:lnTo>
                  <a:pt x="1567" y="3196"/>
                </a:lnTo>
                <a:lnTo>
                  <a:pt x="1598" y="3595"/>
                </a:lnTo>
                <a:lnTo>
                  <a:pt x="1629" y="4026"/>
                </a:lnTo>
                <a:lnTo>
                  <a:pt x="1629" y="4210"/>
                </a:lnTo>
                <a:lnTo>
                  <a:pt x="1598" y="4302"/>
                </a:lnTo>
                <a:lnTo>
                  <a:pt x="1567" y="4364"/>
                </a:lnTo>
                <a:lnTo>
                  <a:pt x="1475" y="4517"/>
                </a:lnTo>
                <a:lnTo>
                  <a:pt x="1352" y="4671"/>
                </a:lnTo>
                <a:lnTo>
                  <a:pt x="1045" y="4947"/>
                </a:lnTo>
                <a:lnTo>
                  <a:pt x="707" y="5224"/>
                </a:lnTo>
                <a:lnTo>
                  <a:pt x="0" y="5746"/>
                </a:lnTo>
                <a:lnTo>
                  <a:pt x="400" y="5593"/>
                </a:lnTo>
                <a:lnTo>
                  <a:pt x="830" y="5377"/>
                </a:lnTo>
                <a:lnTo>
                  <a:pt x="1199" y="5162"/>
                </a:lnTo>
                <a:lnTo>
                  <a:pt x="1567" y="4917"/>
                </a:lnTo>
                <a:lnTo>
                  <a:pt x="1752" y="4763"/>
                </a:lnTo>
                <a:lnTo>
                  <a:pt x="1844" y="4640"/>
                </a:lnTo>
                <a:lnTo>
                  <a:pt x="1905" y="4517"/>
                </a:lnTo>
                <a:lnTo>
                  <a:pt x="1967" y="4394"/>
                </a:lnTo>
                <a:lnTo>
                  <a:pt x="1997" y="4271"/>
                </a:lnTo>
                <a:lnTo>
                  <a:pt x="2028" y="4026"/>
                </a:lnTo>
                <a:lnTo>
                  <a:pt x="2028" y="3565"/>
                </a:lnTo>
                <a:lnTo>
                  <a:pt x="1967" y="3134"/>
                </a:lnTo>
                <a:lnTo>
                  <a:pt x="1905" y="2796"/>
                </a:lnTo>
                <a:close/>
              </a:path>
            </a:pathLst>
          </a:custGeom>
          <a:solidFill>
            <a:srgbClr val="FD9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5150805" y="2930478"/>
            <a:ext cx="181920" cy="264587"/>
          </a:xfrm>
          <a:custGeom>
            <a:avLst/>
            <a:gdLst/>
            <a:ahLst/>
            <a:cxnLst/>
            <a:rect l="l" t="t" r="r" b="b"/>
            <a:pathLst>
              <a:path w="2029" h="2951" fill="none" extrusionOk="0">
                <a:moveTo>
                  <a:pt x="1905" y="0"/>
                </a:moveTo>
                <a:lnTo>
                  <a:pt x="1905" y="0"/>
                </a:lnTo>
                <a:lnTo>
                  <a:pt x="1567" y="62"/>
                </a:lnTo>
                <a:lnTo>
                  <a:pt x="1567" y="62"/>
                </a:lnTo>
                <a:lnTo>
                  <a:pt x="1506" y="93"/>
                </a:lnTo>
                <a:lnTo>
                  <a:pt x="1506" y="93"/>
                </a:lnTo>
                <a:lnTo>
                  <a:pt x="1567" y="400"/>
                </a:lnTo>
                <a:lnTo>
                  <a:pt x="1567" y="400"/>
                </a:lnTo>
                <a:lnTo>
                  <a:pt x="1598" y="799"/>
                </a:lnTo>
                <a:lnTo>
                  <a:pt x="1629" y="1230"/>
                </a:lnTo>
                <a:lnTo>
                  <a:pt x="1629" y="1230"/>
                </a:lnTo>
                <a:lnTo>
                  <a:pt x="1629" y="1414"/>
                </a:lnTo>
                <a:lnTo>
                  <a:pt x="1629" y="1414"/>
                </a:lnTo>
                <a:lnTo>
                  <a:pt x="1598" y="1506"/>
                </a:lnTo>
                <a:lnTo>
                  <a:pt x="1598" y="1506"/>
                </a:lnTo>
                <a:lnTo>
                  <a:pt x="1567" y="1568"/>
                </a:lnTo>
                <a:lnTo>
                  <a:pt x="1567" y="1568"/>
                </a:lnTo>
                <a:lnTo>
                  <a:pt x="1475" y="1721"/>
                </a:lnTo>
                <a:lnTo>
                  <a:pt x="1352" y="1875"/>
                </a:lnTo>
                <a:lnTo>
                  <a:pt x="1352" y="1875"/>
                </a:lnTo>
                <a:lnTo>
                  <a:pt x="1045" y="2151"/>
                </a:lnTo>
                <a:lnTo>
                  <a:pt x="707" y="2428"/>
                </a:lnTo>
                <a:lnTo>
                  <a:pt x="707" y="2428"/>
                </a:lnTo>
                <a:lnTo>
                  <a:pt x="0" y="2950"/>
                </a:lnTo>
                <a:lnTo>
                  <a:pt x="0" y="2950"/>
                </a:lnTo>
                <a:lnTo>
                  <a:pt x="400" y="2797"/>
                </a:lnTo>
                <a:lnTo>
                  <a:pt x="830" y="2581"/>
                </a:lnTo>
                <a:lnTo>
                  <a:pt x="830" y="2581"/>
                </a:lnTo>
                <a:lnTo>
                  <a:pt x="1199" y="2366"/>
                </a:lnTo>
                <a:lnTo>
                  <a:pt x="1567" y="2121"/>
                </a:lnTo>
                <a:lnTo>
                  <a:pt x="1567" y="2121"/>
                </a:lnTo>
                <a:lnTo>
                  <a:pt x="1752" y="1967"/>
                </a:lnTo>
                <a:lnTo>
                  <a:pt x="1844" y="1844"/>
                </a:lnTo>
                <a:lnTo>
                  <a:pt x="1905" y="1721"/>
                </a:lnTo>
                <a:lnTo>
                  <a:pt x="1905" y="1721"/>
                </a:lnTo>
                <a:lnTo>
                  <a:pt x="1967" y="1598"/>
                </a:lnTo>
                <a:lnTo>
                  <a:pt x="1967" y="1598"/>
                </a:lnTo>
                <a:lnTo>
                  <a:pt x="1997" y="1475"/>
                </a:lnTo>
                <a:lnTo>
                  <a:pt x="1997" y="1475"/>
                </a:lnTo>
                <a:lnTo>
                  <a:pt x="2028" y="1230"/>
                </a:lnTo>
                <a:lnTo>
                  <a:pt x="2028" y="1230"/>
                </a:lnTo>
                <a:lnTo>
                  <a:pt x="2028" y="769"/>
                </a:lnTo>
                <a:lnTo>
                  <a:pt x="1967" y="338"/>
                </a:lnTo>
                <a:lnTo>
                  <a:pt x="1967" y="338"/>
                </a:lnTo>
                <a:lnTo>
                  <a:pt x="190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2"/>
          <p:cNvSpPr/>
          <p:nvPr/>
        </p:nvSpPr>
        <p:spPr>
          <a:xfrm>
            <a:off x="5178331" y="2679787"/>
            <a:ext cx="143366" cy="248000"/>
          </a:xfrm>
          <a:custGeom>
            <a:avLst/>
            <a:gdLst/>
            <a:ahLst/>
            <a:cxnLst/>
            <a:rect l="l" t="t" r="r" b="b"/>
            <a:pathLst>
              <a:path w="1599" h="2766" fill="none" extrusionOk="0">
                <a:moveTo>
                  <a:pt x="1" y="0"/>
                </a:moveTo>
                <a:lnTo>
                  <a:pt x="1" y="0"/>
                </a:lnTo>
                <a:lnTo>
                  <a:pt x="369" y="799"/>
                </a:lnTo>
                <a:lnTo>
                  <a:pt x="738" y="1598"/>
                </a:lnTo>
                <a:lnTo>
                  <a:pt x="738" y="1598"/>
                </a:lnTo>
                <a:lnTo>
                  <a:pt x="922" y="1998"/>
                </a:lnTo>
                <a:lnTo>
                  <a:pt x="1076" y="2366"/>
                </a:lnTo>
                <a:lnTo>
                  <a:pt x="1107" y="2459"/>
                </a:lnTo>
                <a:lnTo>
                  <a:pt x="1107" y="2459"/>
                </a:lnTo>
                <a:lnTo>
                  <a:pt x="1137" y="2551"/>
                </a:lnTo>
                <a:lnTo>
                  <a:pt x="1137" y="2551"/>
                </a:lnTo>
                <a:lnTo>
                  <a:pt x="1168" y="2766"/>
                </a:lnTo>
                <a:lnTo>
                  <a:pt x="1168" y="2766"/>
                </a:lnTo>
                <a:lnTo>
                  <a:pt x="1168" y="2766"/>
                </a:lnTo>
                <a:lnTo>
                  <a:pt x="1168" y="2766"/>
                </a:lnTo>
                <a:lnTo>
                  <a:pt x="1230" y="2766"/>
                </a:lnTo>
                <a:lnTo>
                  <a:pt x="1230" y="2766"/>
                </a:lnTo>
                <a:lnTo>
                  <a:pt x="1598" y="2674"/>
                </a:lnTo>
                <a:lnTo>
                  <a:pt x="1598" y="2674"/>
                </a:lnTo>
                <a:lnTo>
                  <a:pt x="1598" y="2674"/>
                </a:lnTo>
                <a:lnTo>
                  <a:pt x="1598" y="2674"/>
                </a:lnTo>
                <a:lnTo>
                  <a:pt x="1537" y="2459"/>
                </a:lnTo>
                <a:lnTo>
                  <a:pt x="1537" y="2459"/>
                </a:lnTo>
                <a:lnTo>
                  <a:pt x="1506" y="2336"/>
                </a:lnTo>
                <a:lnTo>
                  <a:pt x="1475" y="2213"/>
                </a:lnTo>
                <a:lnTo>
                  <a:pt x="1475" y="2213"/>
                </a:lnTo>
                <a:lnTo>
                  <a:pt x="1260" y="1813"/>
                </a:lnTo>
                <a:lnTo>
                  <a:pt x="1045" y="1445"/>
                </a:lnTo>
                <a:lnTo>
                  <a:pt x="1045" y="1445"/>
                </a:lnTo>
                <a:lnTo>
                  <a:pt x="554" y="707"/>
                </a:lnTo>
                <a:lnTo>
                  <a:pt x="277" y="338"/>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2"/>
          <p:cNvSpPr/>
          <p:nvPr/>
        </p:nvSpPr>
        <p:spPr>
          <a:xfrm>
            <a:off x="5283054" y="2919450"/>
            <a:ext cx="38643" cy="19367"/>
          </a:xfrm>
          <a:custGeom>
            <a:avLst/>
            <a:gdLst/>
            <a:ahLst/>
            <a:cxnLst/>
            <a:rect l="l" t="t" r="r" b="b"/>
            <a:pathLst>
              <a:path w="431" h="216" extrusionOk="0">
                <a:moveTo>
                  <a:pt x="430" y="1"/>
                </a:moveTo>
                <a:lnTo>
                  <a:pt x="62" y="93"/>
                </a:lnTo>
                <a:lnTo>
                  <a:pt x="0" y="93"/>
                </a:lnTo>
                <a:lnTo>
                  <a:pt x="31" y="216"/>
                </a:lnTo>
                <a:lnTo>
                  <a:pt x="92" y="185"/>
                </a:lnTo>
                <a:lnTo>
                  <a:pt x="430" y="123"/>
                </a:lnTo>
                <a:lnTo>
                  <a:pt x="430" y="1"/>
                </a:lnTo>
                <a:close/>
              </a:path>
            </a:pathLst>
          </a:custGeom>
          <a:solidFill>
            <a:srgbClr val="A9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a:off x="5283054" y="2919450"/>
            <a:ext cx="38643" cy="19367"/>
          </a:xfrm>
          <a:custGeom>
            <a:avLst/>
            <a:gdLst/>
            <a:ahLst/>
            <a:cxnLst/>
            <a:rect l="l" t="t" r="r" b="b"/>
            <a:pathLst>
              <a:path w="431" h="216" fill="none" extrusionOk="0">
                <a:moveTo>
                  <a:pt x="430" y="1"/>
                </a:moveTo>
                <a:lnTo>
                  <a:pt x="430" y="1"/>
                </a:lnTo>
                <a:lnTo>
                  <a:pt x="62" y="93"/>
                </a:lnTo>
                <a:lnTo>
                  <a:pt x="62" y="93"/>
                </a:lnTo>
                <a:lnTo>
                  <a:pt x="0" y="93"/>
                </a:lnTo>
                <a:lnTo>
                  <a:pt x="0" y="93"/>
                </a:lnTo>
                <a:lnTo>
                  <a:pt x="31" y="216"/>
                </a:lnTo>
                <a:lnTo>
                  <a:pt x="31" y="216"/>
                </a:lnTo>
                <a:lnTo>
                  <a:pt x="92" y="185"/>
                </a:lnTo>
                <a:lnTo>
                  <a:pt x="92" y="185"/>
                </a:lnTo>
                <a:lnTo>
                  <a:pt x="430" y="123"/>
                </a:lnTo>
                <a:lnTo>
                  <a:pt x="430" y="123"/>
                </a:lnTo>
                <a:lnTo>
                  <a:pt x="43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a:off x="4632840" y="3002117"/>
            <a:ext cx="964293" cy="190169"/>
          </a:xfrm>
          <a:custGeom>
            <a:avLst/>
            <a:gdLst/>
            <a:ahLst/>
            <a:cxnLst/>
            <a:rect l="l" t="t" r="r" b="b"/>
            <a:pathLst>
              <a:path w="10755" h="2121" extrusionOk="0">
                <a:moveTo>
                  <a:pt x="10755" y="0"/>
                </a:moveTo>
                <a:lnTo>
                  <a:pt x="10693" y="154"/>
                </a:lnTo>
                <a:lnTo>
                  <a:pt x="10601" y="308"/>
                </a:lnTo>
                <a:lnTo>
                  <a:pt x="10478" y="431"/>
                </a:lnTo>
                <a:lnTo>
                  <a:pt x="10325" y="492"/>
                </a:lnTo>
                <a:lnTo>
                  <a:pt x="10171" y="553"/>
                </a:lnTo>
                <a:lnTo>
                  <a:pt x="9987" y="615"/>
                </a:lnTo>
                <a:lnTo>
                  <a:pt x="9649" y="676"/>
                </a:lnTo>
                <a:lnTo>
                  <a:pt x="8266" y="953"/>
                </a:lnTo>
                <a:lnTo>
                  <a:pt x="5501" y="1475"/>
                </a:lnTo>
                <a:lnTo>
                  <a:pt x="4118" y="1721"/>
                </a:lnTo>
                <a:lnTo>
                  <a:pt x="3411" y="1813"/>
                </a:lnTo>
                <a:lnTo>
                  <a:pt x="2705" y="1875"/>
                </a:lnTo>
                <a:lnTo>
                  <a:pt x="2367" y="1905"/>
                </a:lnTo>
                <a:lnTo>
                  <a:pt x="2029" y="1936"/>
                </a:lnTo>
                <a:lnTo>
                  <a:pt x="1691" y="1905"/>
                </a:lnTo>
                <a:lnTo>
                  <a:pt x="1322" y="1844"/>
                </a:lnTo>
                <a:lnTo>
                  <a:pt x="984" y="1782"/>
                </a:lnTo>
                <a:lnTo>
                  <a:pt x="646" y="1721"/>
                </a:lnTo>
                <a:lnTo>
                  <a:pt x="308" y="1629"/>
                </a:lnTo>
                <a:lnTo>
                  <a:pt x="154" y="1567"/>
                </a:lnTo>
                <a:lnTo>
                  <a:pt x="1" y="1444"/>
                </a:lnTo>
                <a:lnTo>
                  <a:pt x="124" y="1567"/>
                </a:lnTo>
                <a:lnTo>
                  <a:pt x="277" y="1660"/>
                </a:lnTo>
                <a:lnTo>
                  <a:pt x="615" y="1782"/>
                </a:lnTo>
                <a:lnTo>
                  <a:pt x="953" y="1905"/>
                </a:lnTo>
                <a:lnTo>
                  <a:pt x="1291" y="1998"/>
                </a:lnTo>
                <a:lnTo>
                  <a:pt x="1660" y="2059"/>
                </a:lnTo>
                <a:lnTo>
                  <a:pt x="1998" y="2120"/>
                </a:lnTo>
                <a:lnTo>
                  <a:pt x="2735" y="2120"/>
                </a:lnTo>
                <a:lnTo>
                  <a:pt x="3442" y="2059"/>
                </a:lnTo>
                <a:lnTo>
                  <a:pt x="4149" y="1967"/>
                </a:lnTo>
                <a:lnTo>
                  <a:pt x="5531" y="1752"/>
                </a:lnTo>
                <a:lnTo>
                  <a:pt x="6945" y="1475"/>
                </a:lnTo>
                <a:lnTo>
                  <a:pt x="8297" y="1168"/>
                </a:lnTo>
                <a:lnTo>
                  <a:pt x="9679" y="799"/>
                </a:lnTo>
                <a:lnTo>
                  <a:pt x="10017" y="707"/>
                </a:lnTo>
                <a:lnTo>
                  <a:pt x="10202" y="646"/>
                </a:lnTo>
                <a:lnTo>
                  <a:pt x="10355" y="584"/>
                </a:lnTo>
                <a:lnTo>
                  <a:pt x="10509" y="461"/>
                </a:lnTo>
                <a:lnTo>
                  <a:pt x="10632" y="338"/>
                </a:lnTo>
                <a:lnTo>
                  <a:pt x="10724" y="185"/>
                </a:lnTo>
                <a:lnTo>
                  <a:pt x="10755" y="0"/>
                </a:lnTo>
                <a:close/>
              </a:path>
            </a:pathLst>
          </a:custGeom>
          <a:solidFill>
            <a:srgbClr val="9331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2"/>
          <p:cNvSpPr/>
          <p:nvPr/>
        </p:nvSpPr>
        <p:spPr>
          <a:xfrm>
            <a:off x="5109472" y="3156422"/>
            <a:ext cx="190169" cy="115751"/>
          </a:xfrm>
          <a:custGeom>
            <a:avLst/>
            <a:gdLst/>
            <a:ahLst/>
            <a:cxnLst/>
            <a:rect l="l" t="t" r="r" b="b"/>
            <a:pathLst>
              <a:path w="2121" h="1291" extrusionOk="0">
                <a:moveTo>
                  <a:pt x="1967" y="0"/>
                </a:moveTo>
                <a:lnTo>
                  <a:pt x="1014" y="154"/>
                </a:lnTo>
                <a:lnTo>
                  <a:pt x="154" y="307"/>
                </a:lnTo>
                <a:lnTo>
                  <a:pt x="31" y="338"/>
                </a:lnTo>
                <a:lnTo>
                  <a:pt x="0" y="369"/>
                </a:lnTo>
                <a:lnTo>
                  <a:pt x="0" y="430"/>
                </a:lnTo>
                <a:lnTo>
                  <a:pt x="0" y="1198"/>
                </a:lnTo>
                <a:lnTo>
                  <a:pt x="0" y="1260"/>
                </a:lnTo>
                <a:lnTo>
                  <a:pt x="31" y="1290"/>
                </a:lnTo>
                <a:lnTo>
                  <a:pt x="185" y="1290"/>
                </a:lnTo>
                <a:lnTo>
                  <a:pt x="2028" y="922"/>
                </a:lnTo>
                <a:lnTo>
                  <a:pt x="2090" y="891"/>
                </a:lnTo>
                <a:lnTo>
                  <a:pt x="2120" y="830"/>
                </a:lnTo>
                <a:lnTo>
                  <a:pt x="2120" y="737"/>
                </a:lnTo>
                <a:lnTo>
                  <a:pt x="2120" y="92"/>
                </a:lnTo>
                <a:lnTo>
                  <a:pt x="2120" y="61"/>
                </a:lnTo>
                <a:lnTo>
                  <a:pt x="2090" y="31"/>
                </a:lnTo>
                <a:lnTo>
                  <a:pt x="20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2"/>
          <p:cNvSpPr/>
          <p:nvPr/>
        </p:nvSpPr>
        <p:spPr>
          <a:xfrm>
            <a:off x="5117721" y="3164671"/>
            <a:ext cx="176451" cy="102033"/>
          </a:xfrm>
          <a:custGeom>
            <a:avLst/>
            <a:gdLst/>
            <a:ahLst/>
            <a:cxnLst/>
            <a:rect l="l" t="t" r="r" b="b"/>
            <a:pathLst>
              <a:path w="1968" h="1138" extrusionOk="0">
                <a:moveTo>
                  <a:pt x="1875" y="31"/>
                </a:moveTo>
                <a:lnTo>
                  <a:pt x="1936" y="62"/>
                </a:lnTo>
                <a:lnTo>
                  <a:pt x="1936" y="92"/>
                </a:lnTo>
                <a:lnTo>
                  <a:pt x="1936" y="584"/>
                </a:lnTo>
                <a:lnTo>
                  <a:pt x="1936" y="645"/>
                </a:lnTo>
                <a:lnTo>
                  <a:pt x="1936" y="676"/>
                </a:lnTo>
                <a:lnTo>
                  <a:pt x="1875" y="707"/>
                </a:lnTo>
                <a:lnTo>
                  <a:pt x="154" y="1076"/>
                </a:lnTo>
                <a:lnTo>
                  <a:pt x="31" y="1076"/>
                </a:lnTo>
                <a:lnTo>
                  <a:pt x="31" y="1014"/>
                </a:lnTo>
                <a:lnTo>
                  <a:pt x="31" y="430"/>
                </a:lnTo>
                <a:lnTo>
                  <a:pt x="31" y="369"/>
                </a:lnTo>
                <a:lnTo>
                  <a:pt x="62" y="338"/>
                </a:lnTo>
                <a:lnTo>
                  <a:pt x="123" y="338"/>
                </a:lnTo>
                <a:lnTo>
                  <a:pt x="1844" y="31"/>
                </a:lnTo>
                <a:close/>
                <a:moveTo>
                  <a:pt x="1813" y="0"/>
                </a:moveTo>
                <a:lnTo>
                  <a:pt x="123" y="277"/>
                </a:lnTo>
                <a:lnTo>
                  <a:pt x="31" y="307"/>
                </a:lnTo>
                <a:lnTo>
                  <a:pt x="1" y="369"/>
                </a:lnTo>
                <a:lnTo>
                  <a:pt x="1" y="430"/>
                </a:lnTo>
                <a:lnTo>
                  <a:pt x="1" y="1014"/>
                </a:lnTo>
                <a:lnTo>
                  <a:pt x="1" y="1076"/>
                </a:lnTo>
                <a:lnTo>
                  <a:pt x="31" y="1106"/>
                </a:lnTo>
                <a:lnTo>
                  <a:pt x="93" y="1137"/>
                </a:lnTo>
                <a:lnTo>
                  <a:pt x="185" y="1106"/>
                </a:lnTo>
                <a:lnTo>
                  <a:pt x="1906" y="768"/>
                </a:lnTo>
                <a:lnTo>
                  <a:pt x="1936" y="738"/>
                </a:lnTo>
                <a:lnTo>
                  <a:pt x="1967" y="707"/>
                </a:lnTo>
                <a:lnTo>
                  <a:pt x="1967" y="645"/>
                </a:lnTo>
                <a:lnTo>
                  <a:pt x="1967" y="584"/>
                </a:lnTo>
                <a:lnTo>
                  <a:pt x="1967" y="92"/>
                </a:lnTo>
                <a:lnTo>
                  <a:pt x="1967" y="31"/>
                </a:lnTo>
                <a:lnTo>
                  <a:pt x="1936" y="0"/>
                </a:lnTo>
                <a:close/>
              </a:path>
            </a:pathLst>
          </a:custGeom>
          <a:solidFill>
            <a:srgbClr val="333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2"/>
          <p:cNvSpPr/>
          <p:nvPr/>
        </p:nvSpPr>
        <p:spPr>
          <a:xfrm>
            <a:off x="4916614" y="2216960"/>
            <a:ext cx="90" cy="90"/>
          </a:xfrm>
          <a:custGeom>
            <a:avLst/>
            <a:gdLst/>
            <a:ahLst/>
            <a:cxnLst/>
            <a:rect l="l" t="t" r="r" b="b"/>
            <a:pathLst>
              <a:path w="1" h="1" extrusionOk="0">
                <a:moveTo>
                  <a:pt x="1" y="1"/>
                </a:moveTo>
                <a:lnTo>
                  <a:pt x="1" y="1"/>
                </a:lnTo>
                <a:lnTo>
                  <a:pt x="1" y="1"/>
                </a:lnTo>
                <a:lnTo>
                  <a:pt x="1" y="1"/>
                </a:lnTo>
                <a:close/>
              </a:path>
            </a:pathLst>
          </a:custGeom>
          <a:solidFill>
            <a:srgbClr val="FD9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2"/>
          <p:cNvSpPr/>
          <p:nvPr/>
        </p:nvSpPr>
        <p:spPr>
          <a:xfrm>
            <a:off x="4916614" y="2216960"/>
            <a:ext cx="90" cy="90"/>
          </a:xfrm>
          <a:custGeom>
            <a:avLst/>
            <a:gdLst/>
            <a:ahLst/>
            <a:cxnLst/>
            <a:rect l="l" t="t" r="r" b="b"/>
            <a:pathLst>
              <a:path w="1" h="1" fill="none" extrusionOk="0">
                <a:moveTo>
                  <a:pt x="1" y="1"/>
                </a:move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2"/>
          <p:cNvSpPr/>
          <p:nvPr/>
        </p:nvSpPr>
        <p:spPr>
          <a:xfrm>
            <a:off x="3222400" y="1486944"/>
            <a:ext cx="2672316" cy="2669537"/>
          </a:xfrm>
          <a:custGeom>
            <a:avLst/>
            <a:gdLst/>
            <a:ahLst/>
            <a:cxnLst/>
            <a:rect l="l" t="t" r="r" b="b"/>
            <a:pathLst>
              <a:path w="29805" h="29774" extrusionOk="0">
                <a:moveTo>
                  <a:pt x="14165" y="0"/>
                </a:moveTo>
                <a:lnTo>
                  <a:pt x="13581" y="62"/>
                </a:lnTo>
                <a:lnTo>
                  <a:pt x="12997" y="123"/>
                </a:lnTo>
                <a:lnTo>
                  <a:pt x="12444" y="215"/>
                </a:lnTo>
                <a:lnTo>
                  <a:pt x="11891" y="307"/>
                </a:lnTo>
                <a:lnTo>
                  <a:pt x="11307" y="430"/>
                </a:lnTo>
                <a:lnTo>
                  <a:pt x="10754" y="584"/>
                </a:lnTo>
                <a:lnTo>
                  <a:pt x="10232" y="768"/>
                </a:lnTo>
                <a:lnTo>
                  <a:pt x="9679" y="953"/>
                </a:lnTo>
                <a:lnTo>
                  <a:pt x="9157" y="1168"/>
                </a:lnTo>
                <a:lnTo>
                  <a:pt x="8634" y="1383"/>
                </a:lnTo>
                <a:lnTo>
                  <a:pt x="8112" y="1659"/>
                </a:lnTo>
                <a:lnTo>
                  <a:pt x="7620" y="1905"/>
                </a:lnTo>
                <a:lnTo>
                  <a:pt x="7129" y="2212"/>
                </a:lnTo>
                <a:lnTo>
                  <a:pt x="6637" y="2520"/>
                </a:lnTo>
                <a:lnTo>
                  <a:pt x="6176" y="2827"/>
                </a:lnTo>
                <a:lnTo>
                  <a:pt x="5715" y="3196"/>
                </a:lnTo>
                <a:lnTo>
                  <a:pt x="5254" y="3534"/>
                </a:lnTo>
                <a:lnTo>
                  <a:pt x="4824" y="3902"/>
                </a:lnTo>
                <a:lnTo>
                  <a:pt x="4425" y="4302"/>
                </a:lnTo>
                <a:lnTo>
                  <a:pt x="3995" y="4732"/>
                </a:lnTo>
                <a:lnTo>
                  <a:pt x="3626" y="5131"/>
                </a:lnTo>
                <a:lnTo>
                  <a:pt x="3257" y="5592"/>
                </a:lnTo>
                <a:lnTo>
                  <a:pt x="2888" y="6053"/>
                </a:lnTo>
                <a:lnTo>
                  <a:pt x="2550" y="6514"/>
                </a:lnTo>
                <a:lnTo>
                  <a:pt x="2243" y="7006"/>
                </a:lnTo>
                <a:lnTo>
                  <a:pt x="1936" y="7497"/>
                </a:lnTo>
                <a:lnTo>
                  <a:pt x="1659" y="8020"/>
                </a:lnTo>
                <a:lnTo>
                  <a:pt x="1414" y="8542"/>
                </a:lnTo>
                <a:lnTo>
                  <a:pt x="1168" y="9064"/>
                </a:lnTo>
                <a:lnTo>
                  <a:pt x="953" y="9617"/>
                </a:lnTo>
                <a:lnTo>
                  <a:pt x="738" y="10170"/>
                </a:lnTo>
                <a:lnTo>
                  <a:pt x="584" y="10723"/>
                </a:lnTo>
                <a:lnTo>
                  <a:pt x="430" y="11277"/>
                </a:lnTo>
                <a:lnTo>
                  <a:pt x="308" y="11860"/>
                </a:lnTo>
                <a:lnTo>
                  <a:pt x="185" y="12413"/>
                </a:lnTo>
                <a:lnTo>
                  <a:pt x="123" y="12997"/>
                </a:lnTo>
                <a:lnTo>
                  <a:pt x="62" y="13550"/>
                </a:lnTo>
                <a:lnTo>
                  <a:pt x="31" y="14134"/>
                </a:lnTo>
                <a:lnTo>
                  <a:pt x="0" y="14718"/>
                </a:lnTo>
                <a:lnTo>
                  <a:pt x="0" y="15271"/>
                </a:lnTo>
                <a:lnTo>
                  <a:pt x="31" y="15855"/>
                </a:lnTo>
                <a:lnTo>
                  <a:pt x="92" y="16408"/>
                </a:lnTo>
                <a:lnTo>
                  <a:pt x="154" y="16992"/>
                </a:lnTo>
                <a:lnTo>
                  <a:pt x="246" y="17545"/>
                </a:lnTo>
                <a:lnTo>
                  <a:pt x="369" y="18128"/>
                </a:lnTo>
                <a:lnTo>
                  <a:pt x="492" y="18681"/>
                </a:lnTo>
                <a:lnTo>
                  <a:pt x="645" y="19235"/>
                </a:lnTo>
                <a:lnTo>
                  <a:pt x="830" y="19757"/>
                </a:lnTo>
                <a:lnTo>
                  <a:pt x="1014" y="20310"/>
                </a:lnTo>
                <a:lnTo>
                  <a:pt x="1229" y="20832"/>
                </a:lnTo>
                <a:lnTo>
                  <a:pt x="1475" y="21355"/>
                </a:lnTo>
                <a:lnTo>
                  <a:pt x="1721" y="21877"/>
                </a:lnTo>
                <a:lnTo>
                  <a:pt x="1997" y="22369"/>
                </a:lnTo>
                <a:lnTo>
                  <a:pt x="2305" y="22860"/>
                </a:lnTo>
                <a:lnTo>
                  <a:pt x="2612" y="23352"/>
                </a:lnTo>
                <a:lnTo>
                  <a:pt x="2950" y="23843"/>
                </a:lnTo>
                <a:lnTo>
                  <a:pt x="3319" y="24304"/>
                </a:lnTo>
                <a:lnTo>
                  <a:pt x="3687" y="24734"/>
                </a:lnTo>
                <a:lnTo>
                  <a:pt x="4087" y="25165"/>
                </a:lnTo>
                <a:lnTo>
                  <a:pt x="4486" y="25595"/>
                </a:lnTo>
                <a:lnTo>
                  <a:pt x="4947" y="26025"/>
                </a:lnTo>
                <a:lnTo>
                  <a:pt x="5439" y="26455"/>
                </a:lnTo>
                <a:lnTo>
                  <a:pt x="5930" y="26824"/>
                </a:lnTo>
                <a:lnTo>
                  <a:pt x="6453" y="27193"/>
                </a:lnTo>
                <a:lnTo>
                  <a:pt x="6975" y="27530"/>
                </a:lnTo>
                <a:lnTo>
                  <a:pt x="7528" y="27868"/>
                </a:lnTo>
                <a:lnTo>
                  <a:pt x="8081" y="28145"/>
                </a:lnTo>
                <a:lnTo>
                  <a:pt x="8634" y="28422"/>
                </a:lnTo>
                <a:lnTo>
                  <a:pt x="9218" y="28667"/>
                </a:lnTo>
                <a:lnTo>
                  <a:pt x="9771" y="28882"/>
                </a:lnTo>
                <a:lnTo>
                  <a:pt x="10386" y="29098"/>
                </a:lnTo>
                <a:lnTo>
                  <a:pt x="10969" y="29251"/>
                </a:lnTo>
                <a:lnTo>
                  <a:pt x="11553" y="29405"/>
                </a:lnTo>
                <a:lnTo>
                  <a:pt x="12168" y="29528"/>
                </a:lnTo>
                <a:lnTo>
                  <a:pt x="12782" y="29620"/>
                </a:lnTo>
                <a:lnTo>
                  <a:pt x="13397" y="29712"/>
                </a:lnTo>
                <a:lnTo>
                  <a:pt x="14011" y="29743"/>
                </a:lnTo>
                <a:lnTo>
                  <a:pt x="14626" y="29773"/>
                </a:lnTo>
                <a:lnTo>
                  <a:pt x="15240" y="29773"/>
                </a:lnTo>
                <a:lnTo>
                  <a:pt x="15885" y="29743"/>
                </a:lnTo>
                <a:lnTo>
                  <a:pt x="16500" y="29712"/>
                </a:lnTo>
                <a:lnTo>
                  <a:pt x="17114" y="29620"/>
                </a:lnTo>
                <a:lnTo>
                  <a:pt x="17729" y="29528"/>
                </a:lnTo>
                <a:lnTo>
                  <a:pt x="18313" y="29405"/>
                </a:lnTo>
                <a:lnTo>
                  <a:pt x="18927" y="29251"/>
                </a:lnTo>
                <a:lnTo>
                  <a:pt x="19542" y="29067"/>
                </a:lnTo>
                <a:lnTo>
                  <a:pt x="20126" y="28852"/>
                </a:lnTo>
                <a:lnTo>
                  <a:pt x="20709" y="28637"/>
                </a:lnTo>
                <a:lnTo>
                  <a:pt x="21293" y="28360"/>
                </a:lnTo>
                <a:lnTo>
                  <a:pt x="21846" y="28084"/>
                </a:lnTo>
                <a:lnTo>
                  <a:pt x="22399" y="27776"/>
                </a:lnTo>
                <a:lnTo>
                  <a:pt x="22952" y="27438"/>
                </a:lnTo>
                <a:lnTo>
                  <a:pt x="23505" y="27070"/>
                </a:lnTo>
                <a:lnTo>
                  <a:pt x="24028" y="26670"/>
                </a:lnTo>
                <a:lnTo>
                  <a:pt x="24550" y="26240"/>
                </a:lnTo>
                <a:lnTo>
                  <a:pt x="25042" y="25810"/>
                </a:lnTo>
                <a:lnTo>
                  <a:pt x="25134" y="25687"/>
                </a:lnTo>
                <a:lnTo>
                  <a:pt x="25165" y="25533"/>
                </a:lnTo>
                <a:lnTo>
                  <a:pt x="25134" y="25410"/>
                </a:lnTo>
                <a:lnTo>
                  <a:pt x="25072" y="25318"/>
                </a:lnTo>
                <a:lnTo>
                  <a:pt x="24950" y="25226"/>
                </a:lnTo>
                <a:lnTo>
                  <a:pt x="24827" y="25195"/>
                </a:lnTo>
                <a:lnTo>
                  <a:pt x="24673" y="25226"/>
                </a:lnTo>
                <a:lnTo>
                  <a:pt x="24550" y="25288"/>
                </a:lnTo>
                <a:lnTo>
                  <a:pt x="24059" y="25718"/>
                </a:lnTo>
                <a:lnTo>
                  <a:pt x="23536" y="26148"/>
                </a:lnTo>
                <a:lnTo>
                  <a:pt x="23014" y="26517"/>
                </a:lnTo>
                <a:lnTo>
                  <a:pt x="22461" y="26885"/>
                </a:lnTo>
                <a:lnTo>
                  <a:pt x="21877" y="27223"/>
                </a:lnTo>
                <a:lnTo>
                  <a:pt x="21324" y="27530"/>
                </a:lnTo>
                <a:lnTo>
                  <a:pt x="20709" y="27838"/>
                </a:lnTo>
                <a:lnTo>
                  <a:pt x="20126" y="28084"/>
                </a:lnTo>
                <a:lnTo>
                  <a:pt x="19511" y="28299"/>
                </a:lnTo>
                <a:lnTo>
                  <a:pt x="18897" y="28514"/>
                </a:lnTo>
                <a:lnTo>
                  <a:pt x="18251" y="28667"/>
                </a:lnTo>
                <a:lnTo>
                  <a:pt x="17606" y="28821"/>
                </a:lnTo>
                <a:lnTo>
                  <a:pt x="16961" y="28944"/>
                </a:lnTo>
                <a:lnTo>
                  <a:pt x="16316" y="29005"/>
                </a:lnTo>
                <a:lnTo>
                  <a:pt x="15670" y="29067"/>
                </a:lnTo>
                <a:lnTo>
                  <a:pt x="14994" y="29098"/>
                </a:lnTo>
                <a:lnTo>
                  <a:pt x="14441" y="29098"/>
                </a:lnTo>
                <a:lnTo>
                  <a:pt x="13858" y="29067"/>
                </a:lnTo>
                <a:lnTo>
                  <a:pt x="13305" y="29005"/>
                </a:lnTo>
                <a:lnTo>
                  <a:pt x="12751" y="28913"/>
                </a:lnTo>
                <a:lnTo>
                  <a:pt x="12198" y="28821"/>
                </a:lnTo>
                <a:lnTo>
                  <a:pt x="11645" y="28729"/>
                </a:lnTo>
                <a:lnTo>
                  <a:pt x="11123" y="28575"/>
                </a:lnTo>
                <a:lnTo>
                  <a:pt x="10570" y="28422"/>
                </a:lnTo>
                <a:lnTo>
                  <a:pt x="10048" y="28237"/>
                </a:lnTo>
                <a:lnTo>
                  <a:pt x="9525" y="28022"/>
                </a:lnTo>
                <a:lnTo>
                  <a:pt x="9003" y="27807"/>
                </a:lnTo>
                <a:lnTo>
                  <a:pt x="8511" y="27561"/>
                </a:lnTo>
                <a:lnTo>
                  <a:pt x="7989" y="27315"/>
                </a:lnTo>
                <a:lnTo>
                  <a:pt x="7528" y="27039"/>
                </a:lnTo>
                <a:lnTo>
                  <a:pt x="7036" y="26732"/>
                </a:lnTo>
                <a:lnTo>
                  <a:pt x="6576" y="26394"/>
                </a:lnTo>
                <a:lnTo>
                  <a:pt x="6145" y="26086"/>
                </a:lnTo>
                <a:lnTo>
                  <a:pt x="5715" y="25718"/>
                </a:lnTo>
                <a:lnTo>
                  <a:pt x="5285" y="25349"/>
                </a:lnTo>
                <a:lnTo>
                  <a:pt x="4886" y="24980"/>
                </a:lnTo>
                <a:lnTo>
                  <a:pt x="4517" y="24581"/>
                </a:lnTo>
                <a:lnTo>
                  <a:pt x="4148" y="24181"/>
                </a:lnTo>
                <a:lnTo>
                  <a:pt x="3810" y="23751"/>
                </a:lnTo>
                <a:lnTo>
                  <a:pt x="3472" y="23321"/>
                </a:lnTo>
                <a:lnTo>
                  <a:pt x="3165" y="22891"/>
                </a:lnTo>
                <a:lnTo>
                  <a:pt x="2858" y="22430"/>
                </a:lnTo>
                <a:lnTo>
                  <a:pt x="2612" y="21969"/>
                </a:lnTo>
                <a:lnTo>
                  <a:pt x="2335" y="21478"/>
                </a:lnTo>
                <a:lnTo>
                  <a:pt x="2090" y="20986"/>
                </a:lnTo>
                <a:lnTo>
                  <a:pt x="1875" y="20494"/>
                </a:lnTo>
                <a:lnTo>
                  <a:pt x="1659" y="20003"/>
                </a:lnTo>
                <a:lnTo>
                  <a:pt x="1475" y="19511"/>
                </a:lnTo>
                <a:lnTo>
                  <a:pt x="1321" y="18989"/>
                </a:lnTo>
                <a:lnTo>
                  <a:pt x="1168" y="18466"/>
                </a:lnTo>
                <a:lnTo>
                  <a:pt x="1045" y="17944"/>
                </a:lnTo>
                <a:lnTo>
                  <a:pt x="953" y="17422"/>
                </a:lnTo>
                <a:lnTo>
                  <a:pt x="861" y="16869"/>
                </a:lnTo>
                <a:lnTo>
                  <a:pt x="799" y="16346"/>
                </a:lnTo>
                <a:lnTo>
                  <a:pt x="738" y="15793"/>
                </a:lnTo>
                <a:lnTo>
                  <a:pt x="707" y="15271"/>
                </a:lnTo>
                <a:lnTo>
                  <a:pt x="707" y="14718"/>
                </a:lnTo>
                <a:lnTo>
                  <a:pt x="738" y="14165"/>
                </a:lnTo>
                <a:lnTo>
                  <a:pt x="768" y="13642"/>
                </a:lnTo>
                <a:lnTo>
                  <a:pt x="830" y="13089"/>
                </a:lnTo>
                <a:lnTo>
                  <a:pt x="891" y="12536"/>
                </a:lnTo>
                <a:lnTo>
                  <a:pt x="983" y="12014"/>
                </a:lnTo>
                <a:lnTo>
                  <a:pt x="1106" y="11461"/>
                </a:lnTo>
                <a:lnTo>
                  <a:pt x="1260" y="10939"/>
                </a:lnTo>
                <a:lnTo>
                  <a:pt x="1414" y="10416"/>
                </a:lnTo>
                <a:lnTo>
                  <a:pt x="1598" y="9894"/>
                </a:lnTo>
                <a:lnTo>
                  <a:pt x="1813" y="9402"/>
                </a:lnTo>
                <a:lnTo>
                  <a:pt x="2028" y="8880"/>
                </a:lnTo>
                <a:lnTo>
                  <a:pt x="2274" y="8419"/>
                </a:lnTo>
                <a:lnTo>
                  <a:pt x="2520" y="7927"/>
                </a:lnTo>
                <a:lnTo>
                  <a:pt x="2796" y="7467"/>
                </a:lnTo>
                <a:lnTo>
                  <a:pt x="3104" y="7036"/>
                </a:lnTo>
                <a:lnTo>
                  <a:pt x="3411" y="6575"/>
                </a:lnTo>
                <a:lnTo>
                  <a:pt x="3749" y="6145"/>
                </a:lnTo>
                <a:lnTo>
                  <a:pt x="4087" y="5746"/>
                </a:lnTo>
                <a:lnTo>
                  <a:pt x="4425" y="5346"/>
                </a:lnTo>
                <a:lnTo>
                  <a:pt x="4793" y="4947"/>
                </a:lnTo>
                <a:lnTo>
                  <a:pt x="5193" y="4578"/>
                </a:lnTo>
                <a:lnTo>
                  <a:pt x="5592" y="4240"/>
                </a:lnTo>
                <a:lnTo>
                  <a:pt x="5992" y="3872"/>
                </a:lnTo>
                <a:lnTo>
                  <a:pt x="6422" y="3564"/>
                </a:lnTo>
                <a:lnTo>
                  <a:pt x="6852" y="3226"/>
                </a:lnTo>
                <a:lnTo>
                  <a:pt x="7282" y="2950"/>
                </a:lnTo>
                <a:lnTo>
                  <a:pt x="7743" y="2673"/>
                </a:lnTo>
                <a:lnTo>
                  <a:pt x="8204" y="2397"/>
                </a:lnTo>
                <a:lnTo>
                  <a:pt x="8696" y="2151"/>
                </a:lnTo>
                <a:lnTo>
                  <a:pt x="9157" y="1936"/>
                </a:lnTo>
                <a:lnTo>
                  <a:pt x="9679" y="1721"/>
                </a:lnTo>
                <a:lnTo>
                  <a:pt x="10170" y="1536"/>
                </a:lnTo>
                <a:lnTo>
                  <a:pt x="10662" y="1352"/>
                </a:lnTo>
                <a:lnTo>
                  <a:pt x="11184" y="1198"/>
                </a:lnTo>
                <a:lnTo>
                  <a:pt x="11707" y="1076"/>
                </a:lnTo>
                <a:lnTo>
                  <a:pt x="12260" y="953"/>
                </a:lnTo>
                <a:lnTo>
                  <a:pt x="12782" y="860"/>
                </a:lnTo>
                <a:lnTo>
                  <a:pt x="13335" y="799"/>
                </a:lnTo>
                <a:lnTo>
                  <a:pt x="13858" y="738"/>
                </a:lnTo>
                <a:lnTo>
                  <a:pt x="14411" y="738"/>
                </a:lnTo>
                <a:lnTo>
                  <a:pt x="14964" y="707"/>
                </a:lnTo>
                <a:lnTo>
                  <a:pt x="15517" y="738"/>
                </a:lnTo>
                <a:lnTo>
                  <a:pt x="16070" y="768"/>
                </a:lnTo>
                <a:lnTo>
                  <a:pt x="16623" y="830"/>
                </a:lnTo>
                <a:lnTo>
                  <a:pt x="17145" y="922"/>
                </a:lnTo>
                <a:lnTo>
                  <a:pt x="17698" y="1014"/>
                </a:lnTo>
                <a:lnTo>
                  <a:pt x="18221" y="1137"/>
                </a:lnTo>
                <a:lnTo>
                  <a:pt x="18743" y="1260"/>
                </a:lnTo>
                <a:lnTo>
                  <a:pt x="19265" y="1444"/>
                </a:lnTo>
                <a:lnTo>
                  <a:pt x="19757" y="1598"/>
                </a:lnTo>
                <a:lnTo>
                  <a:pt x="20279" y="1813"/>
                </a:lnTo>
                <a:lnTo>
                  <a:pt x="20771" y="2028"/>
                </a:lnTo>
                <a:lnTo>
                  <a:pt x="21262" y="2243"/>
                </a:lnTo>
                <a:lnTo>
                  <a:pt x="21723" y="2520"/>
                </a:lnTo>
                <a:lnTo>
                  <a:pt x="22184" y="2765"/>
                </a:lnTo>
                <a:lnTo>
                  <a:pt x="22645" y="3073"/>
                </a:lnTo>
                <a:lnTo>
                  <a:pt x="23106" y="3380"/>
                </a:lnTo>
                <a:lnTo>
                  <a:pt x="23536" y="3687"/>
                </a:lnTo>
                <a:lnTo>
                  <a:pt x="23936" y="4025"/>
                </a:lnTo>
                <a:lnTo>
                  <a:pt x="24366" y="4363"/>
                </a:lnTo>
                <a:lnTo>
                  <a:pt x="24765" y="4732"/>
                </a:lnTo>
                <a:lnTo>
                  <a:pt x="25134" y="5131"/>
                </a:lnTo>
                <a:lnTo>
                  <a:pt x="25503" y="5531"/>
                </a:lnTo>
                <a:lnTo>
                  <a:pt x="25871" y="5930"/>
                </a:lnTo>
                <a:lnTo>
                  <a:pt x="26209" y="6360"/>
                </a:lnTo>
                <a:lnTo>
                  <a:pt x="26517" y="6791"/>
                </a:lnTo>
                <a:lnTo>
                  <a:pt x="26824" y="7251"/>
                </a:lnTo>
                <a:lnTo>
                  <a:pt x="27100" y="7712"/>
                </a:lnTo>
                <a:lnTo>
                  <a:pt x="27377" y="8204"/>
                </a:lnTo>
                <a:lnTo>
                  <a:pt x="27653" y="8696"/>
                </a:lnTo>
                <a:lnTo>
                  <a:pt x="27869" y="9187"/>
                </a:lnTo>
                <a:lnTo>
                  <a:pt x="28084" y="9679"/>
                </a:lnTo>
                <a:lnTo>
                  <a:pt x="28268" y="10201"/>
                </a:lnTo>
                <a:lnTo>
                  <a:pt x="28452" y="10723"/>
                </a:lnTo>
                <a:lnTo>
                  <a:pt x="28606" y="11246"/>
                </a:lnTo>
                <a:lnTo>
                  <a:pt x="28729" y="11768"/>
                </a:lnTo>
                <a:lnTo>
                  <a:pt x="28821" y="12290"/>
                </a:lnTo>
                <a:lnTo>
                  <a:pt x="28913" y="12813"/>
                </a:lnTo>
                <a:lnTo>
                  <a:pt x="29005" y="13366"/>
                </a:lnTo>
                <a:lnTo>
                  <a:pt x="29036" y="13919"/>
                </a:lnTo>
                <a:lnTo>
                  <a:pt x="29067" y="14503"/>
                </a:lnTo>
                <a:lnTo>
                  <a:pt x="29067" y="15056"/>
                </a:lnTo>
                <a:lnTo>
                  <a:pt x="29067" y="15640"/>
                </a:lnTo>
                <a:lnTo>
                  <a:pt x="29067" y="15885"/>
                </a:lnTo>
                <a:lnTo>
                  <a:pt x="29036" y="16039"/>
                </a:lnTo>
                <a:lnTo>
                  <a:pt x="28975" y="16131"/>
                </a:lnTo>
                <a:lnTo>
                  <a:pt x="28729" y="16131"/>
                </a:lnTo>
                <a:lnTo>
                  <a:pt x="25718" y="16162"/>
                </a:lnTo>
                <a:lnTo>
                  <a:pt x="22707" y="16131"/>
                </a:lnTo>
                <a:lnTo>
                  <a:pt x="22184" y="16131"/>
                </a:lnTo>
                <a:lnTo>
                  <a:pt x="22031" y="16162"/>
                </a:lnTo>
                <a:lnTo>
                  <a:pt x="21938" y="16254"/>
                </a:lnTo>
                <a:lnTo>
                  <a:pt x="21846" y="16377"/>
                </a:lnTo>
                <a:lnTo>
                  <a:pt x="21846" y="16500"/>
                </a:lnTo>
                <a:lnTo>
                  <a:pt x="21846" y="16623"/>
                </a:lnTo>
                <a:lnTo>
                  <a:pt x="21938" y="16746"/>
                </a:lnTo>
                <a:lnTo>
                  <a:pt x="22031" y="16838"/>
                </a:lnTo>
                <a:lnTo>
                  <a:pt x="22184" y="16869"/>
                </a:lnTo>
                <a:lnTo>
                  <a:pt x="28975" y="16869"/>
                </a:lnTo>
                <a:lnTo>
                  <a:pt x="29159" y="16807"/>
                </a:lnTo>
                <a:lnTo>
                  <a:pt x="29313" y="16746"/>
                </a:lnTo>
                <a:lnTo>
                  <a:pt x="29466" y="16654"/>
                </a:lnTo>
                <a:lnTo>
                  <a:pt x="29558" y="16531"/>
                </a:lnTo>
                <a:lnTo>
                  <a:pt x="29651" y="16377"/>
                </a:lnTo>
                <a:lnTo>
                  <a:pt x="29712" y="16223"/>
                </a:lnTo>
                <a:lnTo>
                  <a:pt x="29743" y="16039"/>
                </a:lnTo>
                <a:lnTo>
                  <a:pt x="29774" y="15824"/>
                </a:lnTo>
                <a:lnTo>
                  <a:pt x="29804" y="15271"/>
                </a:lnTo>
                <a:lnTo>
                  <a:pt x="29804" y="14718"/>
                </a:lnTo>
                <a:lnTo>
                  <a:pt x="29774" y="14165"/>
                </a:lnTo>
                <a:lnTo>
                  <a:pt x="29743" y="13612"/>
                </a:lnTo>
                <a:lnTo>
                  <a:pt x="29681" y="13059"/>
                </a:lnTo>
                <a:lnTo>
                  <a:pt x="29589" y="12506"/>
                </a:lnTo>
                <a:lnTo>
                  <a:pt x="29497" y="11953"/>
                </a:lnTo>
                <a:lnTo>
                  <a:pt x="29374" y="11399"/>
                </a:lnTo>
                <a:lnTo>
                  <a:pt x="29220" y="10846"/>
                </a:lnTo>
                <a:lnTo>
                  <a:pt x="29067" y="10293"/>
                </a:lnTo>
                <a:lnTo>
                  <a:pt x="28882" y="9740"/>
                </a:lnTo>
                <a:lnTo>
                  <a:pt x="28667" y="9187"/>
                </a:lnTo>
                <a:lnTo>
                  <a:pt x="28422" y="8665"/>
                </a:lnTo>
                <a:lnTo>
                  <a:pt x="28176" y="8173"/>
                </a:lnTo>
                <a:lnTo>
                  <a:pt x="27899" y="7651"/>
                </a:lnTo>
                <a:lnTo>
                  <a:pt x="27623" y="7159"/>
                </a:lnTo>
                <a:lnTo>
                  <a:pt x="27315" y="6698"/>
                </a:lnTo>
                <a:lnTo>
                  <a:pt x="26977" y="6238"/>
                </a:lnTo>
                <a:lnTo>
                  <a:pt x="26639" y="5777"/>
                </a:lnTo>
                <a:lnTo>
                  <a:pt x="26301" y="5346"/>
                </a:lnTo>
                <a:lnTo>
                  <a:pt x="25933" y="4916"/>
                </a:lnTo>
                <a:lnTo>
                  <a:pt x="25533" y="4486"/>
                </a:lnTo>
                <a:lnTo>
                  <a:pt x="25134" y="4117"/>
                </a:lnTo>
                <a:lnTo>
                  <a:pt x="24704" y="3718"/>
                </a:lnTo>
                <a:lnTo>
                  <a:pt x="24274" y="3349"/>
                </a:lnTo>
                <a:lnTo>
                  <a:pt x="23843" y="3011"/>
                </a:lnTo>
                <a:lnTo>
                  <a:pt x="23383" y="2673"/>
                </a:lnTo>
                <a:lnTo>
                  <a:pt x="22891" y="2366"/>
                </a:lnTo>
                <a:lnTo>
                  <a:pt x="22430" y="2059"/>
                </a:lnTo>
                <a:lnTo>
                  <a:pt x="21938" y="1782"/>
                </a:lnTo>
                <a:lnTo>
                  <a:pt x="21416" y="1536"/>
                </a:lnTo>
                <a:lnTo>
                  <a:pt x="20894" y="1291"/>
                </a:lnTo>
                <a:lnTo>
                  <a:pt x="20371" y="1076"/>
                </a:lnTo>
                <a:lnTo>
                  <a:pt x="19849" y="860"/>
                </a:lnTo>
                <a:lnTo>
                  <a:pt x="19296" y="676"/>
                </a:lnTo>
                <a:lnTo>
                  <a:pt x="18774" y="523"/>
                </a:lnTo>
                <a:lnTo>
                  <a:pt x="18190" y="369"/>
                </a:lnTo>
                <a:lnTo>
                  <a:pt x="17637" y="246"/>
                </a:lnTo>
                <a:lnTo>
                  <a:pt x="17053" y="154"/>
                </a:lnTo>
                <a:lnTo>
                  <a:pt x="16500" y="92"/>
                </a:lnTo>
                <a:lnTo>
                  <a:pt x="15916" y="31"/>
                </a:lnTo>
                <a:lnTo>
                  <a:pt x="153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2"/>
          <p:cNvSpPr/>
          <p:nvPr/>
        </p:nvSpPr>
        <p:spPr>
          <a:xfrm>
            <a:off x="5340884" y="3506278"/>
            <a:ext cx="369220" cy="369220"/>
          </a:xfrm>
          <a:custGeom>
            <a:avLst/>
            <a:gdLst/>
            <a:ahLst/>
            <a:cxnLst/>
            <a:rect l="l" t="t" r="r" b="b"/>
            <a:pathLst>
              <a:path w="4118" h="4118" extrusionOk="0">
                <a:moveTo>
                  <a:pt x="1629" y="0"/>
                </a:moveTo>
                <a:lnTo>
                  <a:pt x="277" y="1444"/>
                </a:lnTo>
                <a:lnTo>
                  <a:pt x="185" y="1567"/>
                </a:lnTo>
                <a:lnTo>
                  <a:pt x="93" y="1690"/>
                </a:lnTo>
                <a:lnTo>
                  <a:pt x="31" y="1844"/>
                </a:lnTo>
                <a:lnTo>
                  <a:pt x="0" y="1997"/>
                </a:lnTo>
                <a:lnTo>
                  <a:pt x="0" y="2151"/>
                </a:lnTo>
                <a:lnTo>
                  <a:pt x="31" y="2305"/>
                </a:lnTo>
                <a:lnTo>
                  <a:pt x="123" y="2458"/>
                </a:lnTo>
                <a:lnTo>
                  <a:pt x="246" y="2612"/>
                </a:lnTo>
                <a:lnTo>
                  <a:pt x="830" y="3165"/>
                </a:lnTo>
                <a:lnTo>
                  <a:pt x="1045" y="3349"/>
                </a:lnTo>
                <a:lnTo>
                  <a:pt x="1629" y="3902"/>
                </a:lnTo>
                <a:lnTo>
                  <a:pt x="1782" y="4025"/>
                </a:lnTo>
                <a:lnTo>
                  <a:pt x="1936" y="4087"/>
                </a:lnTo>
                <a:lnTo>
                  <a:pt x="2090" y="4117"/>
                </a:lnTo>
                <a:lnTo>
                  <a:pt x="2243" y="4117"/>
                </a:lnTo>
                <a:lnTo>
                  <a:pt x="2397" y="4087"/>
                </a:lnTo>
                <a:lnTo>
                  <a:pt x="2551" y="3995"/>
                </a:lnTo>
                <a:lnTo>
                  <a:pt x="2673" y="3902"/>
                </a:lnTo>
                <a:lnTo>
                  <a:pt x="2766" y="3810"/>
                </a:lnTo>
                <a:lnTo>
                  <a:pt x="4118" y="2366"/>
                </a:lnTo>
                <a:lnTo>
                  <a:pt x="16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2"/>
          <p:cNvSpPr/>
          <p:nvPr/>
        </p:nvSpPr>
        <p:spPr>
          <a:xfrm>
            <a:off x="5456546" y="3448357"/>
            <a:ext cx="311389" cy="300451"/>
          </a:xfrm>
          <a:custGeom>
            <a:avLst/>
            <a:gdLst/>
            <a:ahLst/>
            <a:cxnLst/>
            <a:rect l="l" t="t" r="r" b="b"/>
            <a:pathLst>
              <a:path w="3473" h="3351" extrusionOk="0">
                <a:moveTo>
                  <a:pt x="554" y="1"/>
                </a:moveTo>
                <a:lnTo>
                  <a:pt x="462" y="32"/>
                </a:lnTo>
                <a:lnTo>
                  <a:pt x="339" y="62"/>
                </a:lnTo>
                <a:lnTo>
                  <a:pt x="277" y="93"/>
                </a:lnTo>
                <a:lnTo>
                  <a:pt x="185" y="155"/>
                </a:lnTo>
                <a:lnTo>
                  <a:pt x="154" y="216"/>
                </a:lnTo>
                <a:lnTo>
                  <a:pt x="93" y="308"/>
                </a:lnTo>
                <a:lnTo>
                  <a:pt x="32" y="400"/>
                </a:lnTo>
                <a:lnTo>
                  <a:pt x="1" y="493"/>
                </a:lnTo>
                <a:lnTo>
                  <a:pt x="1" y="585"/>
                </a:lnTo>
                <a:lnTo>
                  <a:pt x="32" y="677"/>
                </a:lnTo>
                <a:lnTo>
                  <a:pt x="62" y="769"/>
                </a:lnTo>
                <a:lnTo>
                  <a:pt x="93" y="861"/>
                </a:lnTo>
                <a:lnTo>
                  <a:pt x="154" y="953"/>
                </a:lnTo>
                <a:lnTo>
                  <a:pt x="2551" y="3196"/>
                </a:lnTo>
                <a:lnTo>
                  <a:pt x="2643" y="3258"/>
                </a:lnTo>
                <a:lnTo>
                  <a:pt x="2735" y="3289"/>
                </a:lnTo>
                <a:lnTo>
                  <a:pt x="2828" y="3319"/>
                </a:lnTo>
                <a:lnTo>
                  <a:pt x="2920" y="3350"/>
                </a:lnTo>
                <a:lnTo>
                  <a:pt x="3043" y="3319"/>
                </a:lnTo>
                <a:lnTo>
                  <a:pt x="3135" y="3289"/>
                </a:lnTo>
                <a:lnTo>
                  <a:pt x="3196" y="3227"/>
                </a:lnTo>
                <a:lnTo>
                  <a:pt x="3288" y="3166"/>
                </a:lnTo>
                <a:lnTo>
                  <a:pt x="3350" y="3135"/>
                </a:lnTo>
                <a:lnTo>
                  <a:pt x="3411" y="3043"/>
                </a:lnTo>
                <a:lnTo>
                  <a:pt x="3442" y="2951"/>
                </a:lnTo>
                <a:lnTo>
                  <a:pt x="3473" y="2858"/>
                </a:lnTo>
                <a:lnTo>
                  <a:pt x="3473" y="2766"/>
                </a:lnTo>
                <a:lnTo>
                  <a:pt x="3473" y="2674"/>
                </a:lnTo>
                <a:lnTo>
                  <a:pt x="3442" y="2582"/>
                </a:lnTo>
                <a:lnTo>
                  <a:pt x="3381" y="2490"/>
                </a:lnTo>
                <a:lnTo>
                  <a:pt x="3319" y="2398"/>
                </a:lnTo>
                <a:lnTo>
                  <a:pt x="923" y="155"/>
                </a:lnTo>
                <a:lnTo>
                  <a:pt x="830" y="93"/>
                </a:lnTo>
                <a:lnTo>
                  <a:pt x="738" y="32"/>
                </a:lnTo>
                <a:lnTo>
                  <a:pt x="646" y="1"/>
                </a:lnTo>
                <a:close/>
              </a:path>
            </a:pathLst>
          </a:custGeom>
          <a:solidFill>
            <a:srgbClr val="1ECF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2"/>
          <p:cNvSpPr/>
          <p:nvPr/>
        </p:nvSpPr>
        <p:spPr>
          <a:xfrm>
            <a:off x="5680910" y="3487881"/>
            <a:ext cx="154669" cy="157613"/>
          </a:xfrm>
          <a:custGeom>
            <a:avLst/>
            <a:gdLst/>
            <a:ahLst/>
            <a:cxnLst/>
            <a:rect l="l" t="t" r="r" b="b"/>
            <a:pathLst>
              <a:path w="1629" h="1660" extrusionOk="0">
                <a:moveTo>
                  <a:pt x="1198" y="1"/>
                </a:moveTo>
                <a:lnTo>
                  <a:pt x="1045" y="31"/>
                </a:lnTo>
                <a:lnTo>
                  <a:pt x="891" y="123"/>
                </a:lnTo>
                <a:lnTo>
                  <a:pt x="0" y="1076"/>
                </a:lnTo>
                <a:lnTo>
                  <a:pt x="615" y="1660"/>
                </a:lnTo>
                <a:lnTo>
                  <a:pt x="1536" y="707"/>
                </a:lnTo>
                <a:lnTo>
                  <a:pt x="1598" y="554"/>
                </a:lnTo>
                <a:lnTo>
                  <a:pt x="1629" y="400"/>
                </a:lnTo>
                <a:lnTo>
                  <a:pt x="1598" y="246"/>
                </a:lnTo>
                <a:lnTo>
                  <a:pt x="1506" y="93"/>
                </a:lnTo>
                <a:lnTo>
                  <a:pt x="1352" y="1"/>
                </a:lnTo>
                <a:close/>
              </a:path>
            </a:pathLst>
          </a:custGeom>
          <a:solidFill>
            <a:srgbClr val="FFE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2"/>
          <p:cNvSpPr/>
          <p:nvPr/>
        </p:nvSpPr>
        <p:spPr>
          <a:xfrm>
            <a:off x="5561276" y="3374133"/>
            <a:ext cx="157613" cy="160556"/>
          </a:xfrm>
          <a:custGeom>
            <a:avLst/>
            <a:gdLst/>
            <a:ahLst/>
            <a:cxnLst/>
            <a:rect l="l" t="t" r="r" b="b"/>
            <a:pathLst>
              <a:path w="1660" h="1691" extrusionOk="0">
                <a:moveTo>
                  <a:pt x="1199" y="0"/>
                </a:moveTo>
                <a:lnTo>
                  <a:pt x="1045" y="31"/>
                </a:lnTo>
                <a:lnTo>
                  <a:pt x="922" y="154"/>
                </a:lnTo>
                <a:lnTo>
                  <a:pt x="0" y="1106"/>
                </a:lnTo>
                <a:lnTo>
                  <a:pt x="615" y="1690"/>
                </a:lnTo>
                <a:lnTo>
                  <a:pt x="1537" y="707"/>
                </a:lnTo>
                <a:lnTo>
                  <a:pt x="1629" y="584"/>
                </a:lnTo>
                <a:lnTo>
                  <a:pt x="1660" y="430"/>
                </a:lnTo>
                <a:lnTo>
                  <a:pt x="1598" y="246"/>
                </a:lnTo>
                <a:lnTo>
                  <a:pt x="1506" y="123"/>
                </a:lnTo>
                <a:lnTo>
                  <a:pt x="1383" y="31"/>
                </a:lnTo>
                <a:lnTo>
                  <a:pt x="1199" y="0"/>
                </a:lnTo>
                <a:close/>
              </a:path>
            </a:pathLst>
          </a:custGeom>
          <a:solidFill>
            <a:srgbClr val="FFE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8" name="Google Shape;1718;p42"/>
          <p:cNvGrpSpPr/>
          <p:nvPr/>
        </p:nvGrpSpPr>
        <p:grpSpPr>
          <a:xfrm>
            <a:off x="3008259" y="1382731"/>
            <a:ext cx="283440" cy="273995"/>
            <a:chOff x="3270675" y="841800"/>
            <a:chExt cx="497700" cy="482725"/>
          </a:xfrm>
        </p:grpSpPr>
        <p:sp>
          <p:nvSpPr>
            <p:cNvPr id="1719" name="Google Shape;1719;p4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0" name="Google Shape;1720;p4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1" name="Google Shape;1721;p4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2328890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74656" y="2252827"/>
            <a:ext cx="4676700" cy="64746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Conslusion!</a:t>
            </a:r>
            <a:endParaRPr dirty="0"/>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chemeClr val="lt1"/>
                </a:solidFill>
                <a:latin typeface="Barlow"/>
                <a:ea typeface="Barlow"/>
                <a:cs typeface="Barlow"/>
                <a:sym typeface="Barlow"/>
              </a:rPr>
              <a:t>6</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5279636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72"/>
        <p:cNvGrpSpPr/>
        <p:nvPr/>
      </p:nvGrpSpPr>
      <p:grpSpPr>
        <a:xfrm>
          <a:off x="0" y="0"/>
          <a:ext cx="0" cy="0"/>
          <a:chOff x="0" y="0"/>
          <a:chExt cx="0" cy="0"/>
        </a:xfrm>
      </p:grpSpPr>
      <p:sp>
        <p:nvSpPr>
          <p:cNvPr id="1173" name="Google Shape;1173;p38"/>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Expected Outcomes</a:t>
            </a:r>
            <a:endParaRPr dirty="0"/>
          </a:p>
        </p:txBody>
      </p:sp>
      <p:sp>
        <p:nvSpPr>
          <p:cNvPr id="1174" name="Google Shape;1174;p38"/>
          <p:cNvSpPr/>
          <p:nvPr/>
        </p:nvSpPr>
        <p:spPr>
          <a:xfrm>
            <a:off x="1873091" y="1657220"/>
            <a:ext cx="1133034" cy="381725"/>
          </a:xfrm>
          <a:custGeom>
            <a:avLst/>
            <a:gdLst/>
            <a:ahLst/>
            <a:cxnLst/>
            <a:rect l="l" t="t" r="r" b="b"/>
            <a:pathLst>
              <a:path w="13532" h="4559" fill="none" extrusionOk="0">
                <a:moveTo>
                  <a:pt x="0" y="4558"/>
                </a:moveTo>
                <a:lnTo>
                  <a:pt x="4538" y="0"/>
                </a:lnTo>
                <a:lnTo>
                  <a:pt x="13532" y="0"/>
                </a:lnTo>
              </a:path>
            </a:pathLst>
          </a:custGeom>
          <a:noFill/>
          <a:ln w="6625" cap="flat" cmpd="sng">
            <a:solidFill>
              <a:srgbClr val="444040"/>
            </a:solidFill>
            <a:prstDash val="solid"/>
            <a:miter lim="203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1873091" y="3986295"/>
            <a:ext cx="1162005" cy="381725"/>
          </a:xfrm>
          <a:custGeom>
            <a:avLst/>
            <a:gdLst/>
            <a:ahLst/>
            <a:cxnLst/>
            <a:rect l="l" t="t" r="r" b="b"/>
            <a:pathLst>
              <a:path w="13878" h="4559" fill="none" extrusionOk="0">
                <a:moveTo>
                  <a:pt x="0" y="1"/>
                </a:moveTo>
                <a:lnTo>
                  <a:pt x="4538" y="4559"/>
                </a:lnTo>
                <a:lnTo>
                  <a:pt x="13878" y="4559"/>
                </a:lnTo>
              </a:path>
            </a:pathLst>
          </a:custGeom>
          <a:noFill/>
          <a:ln w="6625" cap="flat" cmpd="sng">
            <a:solidFill>
              <a:srgbClr val="444040"/>
            </a:solidFill>
            <a:prstDash val="solid"/>
            <a:miter lim="203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2450672" y="3384852"/>
            <a:ext cx="579328" cy="86995"/>
          </a:xfrm>
          <a:custGeom>
            <a:avLst/>
            <a:gdLst/>
            <a:ahLst/>
            <a:cxnLst/>
            <a:rect l="l" t="t" r="r" b="b"/>
            <a:pathLst>
              <a:path w="6919" h="1039" fill="none" extrusionOk="0">
                <a:moveTo>
                  <a:pt x="0" y="1"/>
                </a:moveTo>
                <a:lnTo>
                  <a:pt x="2951" y="1039"/>
                </a:lnTo>
                <a:lnTo>
                  <a:pt x="6919" y="1039"/>
                </a:lnTo>
              </a:path>
            </a:pathLst>
          </a:custGeom>
          <a:noFill/>
          <a:ln w="6625" cap="flat" cmpd="sng">
            <a:solidFill>
              <a:srgbClr val="444040"/>
            </a:solidFill>
            <a:prstDash val="solid"/>
            <a:miter lim="203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2450672" y="2563614"/>
            <a:ext cx="579328" cy="88670"/>
          </a:xfrm>
          <a:custGeom>
            <a:avLst/>
            <a:gdLst/>
            <a:ahLst/>
            <a:cxnLst/>
            <a:rect l="l" t="t" r="r" b="b"/>
            <a:pathLst>
              <a:path w="6919" h="1059" fill="none" extrusionOk="0">
                <a:moveTo>
                  <a:pt x="0" y="1059"/>
                </a:moveTo>
                <a:lnTo>
                  <a:pt x="2951" y="1"/>
                </a:lnTo>
                <a:lnTo>
                  <a:pt x="6919" y="1"/>
                </a:lnTo>
              </a:path>
            </a:pathLst>
          </a:custGeom>
          <a:noFill/>
          <a:ln w="6625" cap="flat" cmpd="sng">
            <a:solidFill>
              <a:srgbClr val="444040"/>
            </a:solidFill>
            <a:prstDash val="solid"/>
            <a:miter lim="203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1460713" y="3703450"/>
            <a:ext cx="780447" cy="405588"/>
          </a:xfrm>
          <a:custGeom>
            <a:avLst/>
            <a:gdLst/>
            <a:ahLst/>
            <a:cxnLst/>
            <a:rect l="l" t="t" r="r" b="b"/>
            <a:pathLst>
              <a:path w="9321" h="4844" extrusionOk="0">
                <a:moveTo>
                  <a:pt x="8344" y="1"/>
                </a:moveTo>
                <a:cubicBezTo>
                  <a:pt x="6146" y="2219"/>
                  <a:pt x="3134" y="3460"/>
                  <a:pt x="1" y="3460"/>
                </a:cubicBezTo>
                <a:lnTo>
                  <a:pt x="1" y="4844"/>
                </a:lnTo>
                <a:cubicBezTo>
                  <a:pt x="1140" y="4844"/>
                  <a:pt x="2300" y="4681"/>
                  <a:pt x="3419" y="4396"/>
                </a:cubicBezTo>
                <a:cubicBezTo>
                  <a:pt x="5658" y="3786"/>
                  <a:pt x="7693" y="2606"/>
                  <a:pt x="9320" y="9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1748666" y="3854250"/>
            <a:ext cx="257386" cy="233523"/>
          </a:xfrm>
          <a:custGeom>
            <a:avLst/>
            <a:gdLst/>
            <a:ahLst/>
            <a:cxnLst/>
            <a:rect l="l" t="t" r="r" b="b"/>
            <a:pathLst>
              <a:path w="3074" h="2789" extrusionOk="0">
                <a:moveTo>
                  <a:pt x="1527" y="1"/>
                </a:moveTo>
                <a:cubicBezTo>
                  <a:pt x="1166" y="1"/>
                  <a:pt x="804" y="133"/>
                  <a:pt x="530" y="398"/>
                </a:cubicBezTo>
                <a:cubicBezTo>
                  <a:pt x="1" y="947"/>
                  <a:pt x="1" y="1842"/>
                  <a:pt x="530" y="2392"/>
                </a:cubicBezTo>
                <a:cubicBezTo>
                  <a:pt x="804" y="2656"/>
                  <a:pt x="1166" y="2789"/>
                  <a:pt x="1527" y="2789"/>
                </a:cubicBezTo>
                <a:cubicBezTo>
                  <a:pt x="1888" y="2789"/>
                  <a:pt x="2249" y="2656"/>
                  <a:pt x="2524" y="2392"/>
                </a:cubicBezTo>
                <a:cubicBezTo>
                  <a:pt x="3073" y="1842"/>
                  <a:pt x="3073" y="947"/>
                  <a:pt x="2524" y="398"/>
                </a:cubicBezTo>
                <a:cubicBezTo>
                  <a:pt x="2249" y="133"/>
                  <a:pt x="1888" y="1"/>
                  <a:pt x="15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1815149" y="3909681"/>
            <a:ext cx="124423" cy="124423"/>
          </a:xfrm>
          <a:custGeom>
            <a:avLst/>
            <a:gdLst/>
            <a:ahLst/>
            <a:cxnLst/>
            <a:rect l="l" t="t" r="r" b="b"/>
            <a:pathLst>
              <a:path w="1486" h="1486" extrusionOk="0">
                <a:moveTo>
                  <a:pt x="1486" y="733"/>
                </a:moveTo>
                <a:cubicBezTo>
                  <a:pt x="1486" y="1140"/>
                  <a:pt x="1140" y="1486"/>
                  <a:pt x="733" y="1486"/>
                </a:cubicBezTo>
                <a:cubicBezTo>
                  <a:pt x="326" y="1486"/>
                  <a:pt x="0" y="1140"/>
                  <a:pt x="0" y="733"/>
                </a:cubicBezTo>
                <a:cubicBezTo>
                  <a:pt x="0" y="326"/>
                  <a:pt x="326" y="0"/>
                  <a:pt x="733" y="0"/>
                </a:cubicBezTo>
                <a:cubicBezTo>
                  <a:pt x="1140" y="0"/>
                  <a:pt x="1486" y="326"/>
                  <a:pt x="1486" y="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1460713" y="1899121"/>
            <a:ext cx="780447" cy="405588"/>
          </a:xfrm>
          <a:custGeom>
            <a:avLst/>
            <a:gdLst/>
            <a:ahLst/>
            <a:cxnLst/>
            <a:rect l="l" t="t" r="r" b="b"/>
            <a:pathLst>
              <a:path w="9321" h="4844" extrusionOk="0">
                <a:moveTo>
                  <a:pt x="6594" y="1771"/>
                </a:moveTo>
                <a:cubicBezTo>
                  <a:pt x="5597" y="1181"/>
                  <a:pt x="4518" y="733"/>
                  <a:pt x="3419" y="448"/>
                </a:cubicBezTo>
                <a:cubicBezTo>
                  <a:pt x="2300" y="143"/>
                  <a:pt x="1140" y="1"/>
                  <a:pt x="1" y="1"/>
                </a:cubicBezTo>
                <a:lnTo>
                  <a:pt x="1" y="1384"/>
                </a:lnTo>
                <a:cubicBezTo>
                  <a:pt x="3134" y="1384"/>
                  <a:pt x="6146" y="2626"/>
                  <a:pt x="8344" y="4844"/>
                </a:cubicBezTo>
                <a:lnTo>
                  <a:pt x="9320" y="3867"/>
                </a:lnTo>
                <a:cubicBezTo>
                  <a:pt x="8506" y="3053"/>
                  <a:pt x="7591" y="2341"/>
                  <a:pt x="6594" y="177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1748666" y="1920891"/>
            <a:ext cx="257386" cy="234360"/>
          </a:xfrm>
          <a:custGeom>
            <a:avLst/>
            <a:gdLst/>
            <a:ahLst/>
            <a:cxnLst/>
            <a:rect l="l" t="t" r="r" b="b"/>
            <a:pathLst>
              <a:path w="3074" h="2799" extrusionOk="0">
                <a:moveTo>
                  <a:pt x="1527" y="0"/>
                </a:moveTo>
                <a:cubicBezTo>
                  <a:pt x="1166" y="0"/>
                  <a:pt x="804" y="138"/>
                  <a:pt x="530" y="412"/>
                </a:cubicBezTo>
                <a:cubicBezTo>
                  <a:pt x="1" y="941"/>
                  <a:pt x="1" y="1837"/>
                  <a:pt x="530" y="2386"/>
                </a:cubicBezTo>
                <a:cubicBezTo>
                  <a:pt x="804" y="2661"/>
                  <a:pt x="1166" y="2798"/>
                  <a:pt x="1527" y="2798"/>
                </a:cubicBezTo>
                <a:cubicBezTo>
                  <a:pt x="1888" y="2798"/>
                  <a:pt x="2249" y="2661"/>
                  <a:pt x="2524" y="2386"/>
                </a:cubicBezTo>
                <a:cubicBezTo>
                  <a:pt x="3073" y="1837"/>
                  <a:pt x="3073" y="941"/>
                  <a:pt x="2524" y="412"/>
                </a:cubicBezTo>
                <a:cubicBezTo>
                  <a:pt x="2249" y="138"/>
                  <a:pt x="1888" y="0"/>
                  <a:pt x="15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1815149" y="1975819"/>
            <a:ext cx="124423" cy="124423"/>
          </a:xfrm>
          <a:custGeom>
            <a:avLst/>
            <a:gdLst/>
            <a:ahLst/>
            <a:cxnLst/>
            <a:rect l="l" t="t" r="r" b="b"/>
            <a:pathLst>
              <a:path w="1486" h="1486" extrusionOk="0">
                <a:moveTo>
                  <a:pt x="1486" y="733"/>
                </a:moveTo>
                <a:cubicBezTo>
                  <a:pt x="1486" y="1140"/>
                  <a:pt x="1140" y="1486"/>
                  <a:pt x="733" y="1486"/>
                </a:cubicBezTo>
                <a:cubicBezTo>
                  <a:pt x="326" y="1486"/>
                  <a:pt x="0" y="1140"/>
                  <a:pt x="0" y="733"/>
                </a:cubicBezTo>
                <a:cubicBezTo>
                  <a:pt x="0" y="326"/>
                  <a:pt x="326" y="0"/>
                  <a:pt x="733" y="0"/>
                </a:cubicBezTo>
                <a:cubicBezTo>
                  <a:pt x="1140" y="0"/>
                  <a:pt x="1486" y="326"/>
                  <a:pt x="1486" y="7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2159286" y="3003204"/>
            <a:ext cx="405588" cy="782122"/>
          </a:xfrm>
          <a:custGeom>
            <a:avLst/>
            <a:gdLst/>
            <a:ahLst/>
            <a:cxnLst/>
            <a:rect l="l" t="t" r="r" b="b"/>
            <a:pathLst>
              <a:path w="4844" h="9341" extrusionOk="0">
                <a:moveTo>
                  <a:pt x="3460" y="1"/>
                </a:moveTo>
                <a:cubicBezTo>
                  <a:pt x="3460" y="1038"/>
                  <a:pt x="3338" y="2056"/>
                  <a:pt x="3073" y="3053"/>
                </a:cubicBezTo>
                <a:cubicBezTo>
                  <a:pt x="2809" y="4070"/>
                  <a:pt x="2402" y="5027"/>
                  <a:pt x="1873" y="5922"/>
                </a:cubicBezTo>
                <a:cubicBezTo>
                  <a:pt x="1364" y="6817"/>
                  <a:pt x="733" y="7631"/>
                  <a:pt x="1" y="8364"/>
                </a:cubicBezTo>
                <a:lnTo>
                  <a:pt x="977" y="9341"/>
                </a:lnTo>
                <a:cubicBezTo>
                  <a:pt x="2626" y="7692"/>
                  <a:pt x="3786" y="5658"/>
                  <a:pt x="4396" y="3419"/>
                </a:cubicBezTo>
                <a:cubicBezTo>
                  <a:pt x="4701" y="2300"/>
                  <a:pt x="4844" y="1161"/>
                  <a:pt x="48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2314357" y="3272652"/>
            <a:ext cx="252195" cy="234779"/>
          </a:xfrm>
          <a:custGeom>
            <a:avLst/>
            <a:gdLst/>
            <a:ahLst/>
            <a:cxnLst/>
            <a:rect l="l" t="t" r="r" b="b"/>
            <a:pathLst>
              <a:path w="3012" h="2804" extrusionOk="0">
                <a:moveTo>
                  <a:pt x="1500" y="1"/>
                </a:moveTo>
                <a:cubicBezTo>
                  <a:pt x="1428" y="1"/>
                  <a:pt x="1355" y="6"/>
                  <a:pt x="1282" y="18"/>
                </a:cubicBezTo>
                <a:cubicBezTo>
                  <a:pt x="509" y="161"/>
                  <a:pt x="0" y="873"/>
                  <a:pt x="123" y="1626"/>
                </a:cubicBezTo>
                <a:cubicBezTo>
                  <a:pt x="232" y="2322"/>
                  <a:pt x="821" y="2804"/>
                  <a:pt x="1501" y="2804"/>
                </a:cubicBezTo>
                <a:cubicBezTo>
                  <a:pt x="1577" y="2804"/>
                  <a:pt x="1653" y="2798"/>
                  <a:pt x="1730" y="2785"/>
                </a:cubicBezTo>
                <a:cubicBezTo>
                  <a:pt x="2483" y="2663"/>
                  <a:pt x="3012" y="1951"/>
                  <a:pt x="2890" y="1178"/>
                </a:cubicBezTo>
                <a:cubicBezTo>
                  <a:pt x="2780" y="498"/>
                  <a:pt x="2171" y="1"/>
                  <a:pt x="15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2377407" y="3328668"/>
            <a:ext cx="124423" cy="124423"/>
          </a:xfrm>
          <a:custGeom>
            <a:avLst/>
            <a:gdLst/>
            <a:ahLst/>
            <a:cxnLst/>
            <a:rect l="l" t="t" r="r" b="b"/>
            <a:pathLst>
              <a:path w="1486" h="1486" extrusionOk="0">
                <a:moveTo>
                  <a:pt x="1486" y="753"/>
                </a:moveTo>
                <a:cubicBezTo>
                  <a:pt x="1486" y="1160"/>
                  <a:pt x="1160" y="1486"/>
                  <a:pt x="753" y="1486"/>
                </a:cubicBezTo>
                <a:cubicBezTo>
                  <a:pt x="346" y="1486"/>
                  <a:pt x="0" y="1160"/>
                  <a:pt x="0" y="753"/>
                </a:cubicBezTo>
                <a:cubicBezTo>
                  <a:pt x="0" y="346"/>
                  <a:pt x="346" y="0"/>
                  <a:pt x="753" y="0"/>
                </a:cubicBezTo>
                <a:cubicBezTo>
                  <a:pt x="1160" y="0"/>
                  <a:pt x="1486" y="346"/>
                  <a:pt x="1486" y="75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2159286" y="2222826"/>
            <a:ext cx="405588" cy="780447"/>
          </a:xfrm>
          <a:custGeom>
            <a:avLst/>
            <a:gdLst/>
            <a:ahLst/>
            <a:cxnLst/>
            <a:rect l="l" t="t" r="r" b="b"/>
            <a:pathLst>
              <a:path w="4844" h="9321" extrusionOk="0">
                <a:moveTo>
                  <a:pt x="4396" y="5902"/>
                </a:moveTo>
                <a:cubicBezTo>
                  <a:pt x="3806" y="3664"/>
                  <a:pt x="2626" y="1629"/>
                  <a:pt x="977" y="1"/>
                </a:cubicBezTo>
                <a:lnTo>
                  <a:pt x="1" y="978"/>
                </a:lnTo>
                <a:cubicBezTo>
                  <a:pt x="733" y="1710"/>
                  <a:pt x="1364" y="2524"/>
                  <a:pt x="1873" y="3420"/>
                </a:cubicBezTo>
                <a:cubicBezTo>
                  <a:pt x="2402" y="4315"/>
                  <a:pt x="2788" y="5271"/>
                  <a:pt x="3073" y="6268"/>
                </a:cubicBezTo>
                <a:cubicBezTo>
                  <a:pt x="3338" y="7265"/>
                  <a:pt x="3460" y="8283"/>
                  <a:pt x="3460" y="9321"/>
                </a:cubicBezTo>
                <a:lnTo>
                  <a:pt x="4844" y="9321"/>
                </a:lnTo>
                <a:cubicBezTo>
                  <a:pt x="4844" y="8161"/>
                  <a:pt x="4701" y="7021"/>
                  <a:pt x="4396" y="590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2333113" y="2519320"/>
            <a:ext cx="233439" cy="233523"/>
          </a:xfrm>
          <a:custGeom>
            <a:avLst/>
            <a:gdLst/>
            <a:ahLst/>
            <a:cxnLst/>
            <a:rect l="l" t="t" r="r" b="b"/>
            <a:pathLst>
              <a:path w="2788" h="2789" extrusionOk="0">
                <a:moveTo>
                  <a:pt x="1404" y="1"/>
                </a:moveTo>
                <a:cubicBezTo>
                  <a:pt x="631" y="1"/>
                  <a:pt x="0" y="631"/>
                  <a:pt x="0" y="1405"/>
                </a:cubicBezTo>
                <a:cubicBezTo>
                  <a:pt x="0" y="2158"/>
                  <a:pt x="631" y="2788"/>
                  <a:pt x="1404" y="2788"/>
                </a:cubicBezTo>
                <a:cubicBezTo>
                  <a:pt x="2178" y="2788"/>
                  <a:pt x="2788" y="2158"/>
                  <a:pt x="2788" y="1405"/>
                </a:cubicBezTo>
                <a:cubicBezTo>
                  <a:pt x="2788" y="631"/>
                  <a:pt x="2178" y="1"/>
                  <a:pt x="1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2387622" y="2573829"/>
            <a:ext cx="124423" cy="124507"/>
          </a:xfrm>
          <a:custGeom>
            <a:avLst/>
            <a:gdLst/>
            <a:ahLst/>
            <a:cxnLst/>
            <a:rect l="l" t="t" r="r" b="b"/>
            <a:pathLst>
              <a:path w="1486" h="1487" extrusionOk="0">
                <a:moveTo>
                  <a:pt x="1486" y="754"/>
                </a:moveTo>
                <a:cubicBezTo>
                  <a:pt x="1486" y="1161"/>
                  <a:pt x="1160" y="1486"/>
                  <a:pt x="753" y="1486"/>
                </a:cubicBezTo>
                <a:cubicBezTo>
                  <a:pt x="326" y="1486"/>
                  <a:pt x="0" y="1161"/>
                  <a:pt x="0" y="754"/>
                </a:cubicBezTo>
                <a:cubicBezTo>
                  <a:pt x="0" y="326"/>
                  <a:pt x="326" y="1"/>
                  <a:pt x="753" y="1"/>
                </a:cubicBezTo>
                <a:cubicBezTo>
                  <a:pt x="1160" y="1"/>
                  <a:pt x="1486" y="326"/>
                  <a:pt x="1486" y="7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3370715" y="1171578"/>
            <a:ext cx="851953" cy="852036"/>
          </a:xfrm>
          <a:custGeom>
            <a:avLst/>
            <a:gdLst/>
            <a:ahLst/>
            <a:cxnLst/>
            <a:rect l="l" t="t" r="r" b="b"/>
            <a:pathLst>
              <a:path w="10175" h="10176" extrusionOk="0">
                <a:moveTo>
                  <a:pt x="5820" y="10175"/>
                </a:moveTo>
                <a:cubicBezTo>
                  <a:pt x="1954" y="10175"/>
                  <a:pt x="1" y="5475"/>
                  <a:pt x="2748" y="2748"/>
                </a:cubicBezTo>
                <a:cubicBezTo>
                  <a:pt x="5495" y="1"/>
                  <a:pt x="10175" y="1934"/>
                  <a:pt x="10175" y="5821"/>
                </a:cubicBezTo>
                <a:cubicBezTo>
                  <a:pt x="10175" y="8222"/>
                  <a:pt x="8221" y="10175"/>
                  <a:pt x="5820" y="10175"/>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3174783" y="1335189"/>
            <a:ext cx="1093932" cy="727614"/>
          </a:xfrm>
          <a:custGeom>
            <a:avLst/>
            <a:gdLst/>
            <a:ahLst/>
            <a:cxnLst/>
            <a:rect l="l" t="t" r="r" b="b"/>
            <a:pathLst>
              <a:path w="13065" h="8690" extrusionOk="0">
                <a:moveTo>
                  <a:pt x="8343" y="82"/>
                </a:moveTo>
                <a:cubicBezTo>
                  <a:pt x="6532" y="0"/>
                  <a:pt x="4925" y="1201"/>
                  <a:pt x="4477" y="2951"/>
                </a:cubicBezTo>
                <a:cubicBezTo>
                  <a:pt x="4416" y="3175"/>
                  <a:pt x="4233" y="3338"/>
                  <a:pt x="4009" y="3338"/>
                </a:cubicBezTo>
                <a:lnTo>
                  <a:pt x="2035" y="3338"/>
                </a:lnTo>
                <a:cubicBezTo>
                  <a:pt x="1893" y="3338"/>
                  <a:pt x="1771" y="3215"/>
                  <a:pt x="1771" y="3073"/>
                </a:cubicBezTo>
                <a:lnTo>
                  <a:pt x="1771" y="2239"/>
                </a:lnTo>
                <a:cubicBezTo>
                  <a:pt x="1771" y="2137"/>
                  <a:pt x="1649" y="2096"/>
                  <a:pt x="1588" y="2157"/>
                </a:cubicBezTo>
                <a:lnTo>
                  <a:pt x="123" y="3602"/>
                </a:lnTo>
                <a:cubicBezTo>
                  <a:pt x="0" y="3745"/>
                  <a:pt x="0" y="3968"/>
                  <a:pt x="123" y="4111"/>
                </a:cubicBezTo>
                <a:lnTo>
                  <a:pt x="1567" y="5576"/>
                </a:lnTo>
                <a:cubicBezTo>
                  <a:pt x="1649" y="5637"/>
                  <a:pt x="1771" y="5596"/>
                  <a:pt x="1771" y="5494"/>
                </a:cubicBezTo>
                <a:lnTo>
                  <a:pt x="1771" y="4660"/>
                </a:lnTo>
                <a:cubicBezTo>
                  <a:pt x="1771" y="4518"/>
                  <a:pt x="1873" y="4416"/>
                  <a:pt x="2015" y="4416"/>
                </a:cubicBezTo>
                <a:lnTo>
                  <a:pt x="3989" y="4416"/>
                </a:lnTo>
                <a:cubicBezTo>
                  <a:pt x="4233" y="4416"/>
                  <a:pt x="4436" y="4558"/>
                  <a:pt x="4477" y="4803"/>
                </a:cubicBezTo>
                <a:cubicBezTo>
                  <a:pt x="5230" y="7814"/>
                  <a:pt x="9117" y="8689"/>
                  <a:pt x="11090" y="6268"/>
                </a:cubicBezTo>
                <a:cubicBezTo>
                  <a:pt x="13064" y="3867"/>
                  <a:pt x="11457" y="224"/>
                  <a:pt x="8343" y="82"/>
                </a:cubicBezTo>
                <a:close/>
              </a:path>
            </a:pathLst>
          </a:custGeom>
          <a:solidFill>
            <a:schemeClr val="accent1"/>
          </a:solidFill>
          <a:ln>
            <a:noFill/>
          </a:ln>
          <a:effectLst>
            <a:outerShdw blurRad="28575" dist="19050" dir="72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3370715" y="2974233"/>
            <a:ext cx="851953" cy="852036"/>
          </a:xfrm>
          <a:custGeom>
            <a:avLst/>
            <a:gdLst/>
            <a:ahLst/>
            <a:cxnLst/>
            <a:rect l="l" t="t" r="r" b="b"/>
            <a:pathLst>
              <a:path w="10175" h="10176" extrusionOk="0">
                <a:moveTo>
                  <a:pt x="5820" y="10175"/>
                </a:moveTo>
                <a:cubicBezTo>
                  <a:pt x="1954" y="10175"/>
                  <a:pt x="1" y="5495"/>
                  <a:pt x="2748" y="2748"/>
                </a:cubicBezTo>
                <a:cubicBezTo>
                  <a:pt x="5495" y="1"/>
                  <a:pt x="10175" y="1954"/>
                  <a:pt x="10175" y="5820"/>
                </a:cubicBezTo>
                <a:cubicBezTo>
                  <a:pt x="10175" y="8222"/>
                  <a:pt x="8221" y="10175"/>
                  <a:pt x="5820" y="10175"/>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3174783" y="3136086"/>
            <a:ext cx="1093932" cy="727614"/>
          </a:xfrm>
          <a:custGeom>
            <a:avLst/>
            <a:gdLst/>
            <a:ahLst/>
            <a:cxnLst/>
            <a:rect l="l" t="t" r="r" b="b"/>
            <a:pathLst>
              <a:path w="13065" h="8690" extrusionOk="0">
                <a:moveTo>
                  <a:pt x="8343" y="82"/>
                </a:moveTo>
                <a:cubicBezTo>
                  <a:pt x="6532" y="1"/>
                  <a:pt x="4925" y="1222"/>
                  <a:pt x="4477" y="2972"/>
                </a:cubicBezTo>
                <a:cubicBezTo>
                  <a:pt x="4416" y="3196"/>
                  <a:pt x="4233" y="3338"/>
                  <a:pt x="4009" y="3338"/>
                </a:cubicBezTo>
                <a:lnTo>
                  <a:pt x="2035" y="3338"/>
                </a:lnTo>
                <a:cubicBezTo>
                  <a:pt x="1893" y="3338"/>
                  <a:pt x="1771" y="3236"/>
                  <a:pt x="1771" y="3094"/>
                </a:cubicBezTo>
                <a:lnTo>
                  <a:pt x="1771" y="2260"/>
                </a:lnTo>
                <a:cubicBezTo>
                  <a:pt x="1771" y="2158"/>
                  <a:pt x="1649" y="2117"/>
                  <a:pt x="1588" y="2178"/>
                </a:cubicBezTo>
                <a:lnTo>
                  <a:pt x="123" y="3623"/>
                </a:lnTo>
                <a:cubicBezTo>
                  <a:pt x="0" y="3765"/>
                  <a:pt x="0" y="3989"/>
                  <a:pt x="123" y="4132"/>
                </a:cubicBezTo>
                <a:lnTo>
                  <a:pt x="1588" y="5576"/>
                </a:lnTo>
                <a:cubicBezTo>
                  <a:pt x="1649" y="5658"/>
                  <a:pt x="1771" y="5597"/>
                  <a:pt x="1771" y="5495"/>
                </a:cubicBezTo>
                <a:lnTo>
                  <a:pt x="1771" y="4681"/>
                </a:lnTo>
                <a:cubicBezTo>
                  <a:pt x="1771" y="4539"/>
                  <a:pt x="1893" y="4416"/>
                  <a:pt x="2035" y="4416"/>
                </a:cubicBezTo>
                <a:lnTo>
                  <a:pt x="3989" y="4416"/>
                </a:lnTo>
                <a:cubicBezTo>
                  <a:pt x="4233" y="4416"/>
                  <a:pt x="4416" y="4579"/>
                  <a:pt x="4477" y="4803"/>
                </a:cubicBezTo>
                <a:cubicBezTo>
                  <a:pt x="5250" y="7835"/>
                  <a:pt x="9117" y="8690"/>
                  <a:pt x="11090" y="6289"/>
                </a:cubicBezTo>
                <a:cubicBezTo>
                  <a:pt x="13064" y="3867"/>
                  <a:pt x="11457" y="245"/>
                  <a:pt x="8343" y="82"/>
                </a:cubicBezTo>
                <a:close/>
              </a:path>
            </a:pathLst>
          </a:custGeom>
          <a:solidFill>
            <a:schemeClr val="accent3"/>
          </a:solidFill>
          <a:ln>
            <a:noFill/>
          </a:ln>
          <a:effectLst>
            <a:outerShdw blurRad="28575" dist="19050" dir="1008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3370715" y="2091703"/>
            <a:ext cx="851953" cy="851953"/>
          </a:xfrm>
          <a:custGeom>
            <a:avLst/>
            <a:gdLst/>
            <a:ahLst/>
            <a:cxnLst/>
            <a:rect l="l" t="t" r="r" b="b"/>
            <a:pathLst>
              <a:path w="10175" h="10175" extrusionOk="0">
                <a:moveTo>
                  <a:pt x="5820" y="10174"/>
                </a:moveTo>
                <a:cubicBezTo>
                  <a:pt x="1954" y="10174"/>
                  <a:pt x="1" y="5474"/>
                  <a:pt x="2748" y="2747"/>
                </a:cubicBezTo>
                <a:cubicBezTo>
                  <a:pt x="5495" y="0"/>
                  <a:pt x="10175" y="1933"/>
                  <a:pt x="10175" y="5820"/>
                </a:cubicBezTo>
                <a:cubicBezTo>
                  <a:pt x="10175" y="8221"/>
                  <a:pt x="8221" y="10174"/>
                  <a:pt x="5820" y="10174"/>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3174783" y="2255231"/>
            <a:ext cx="1093932" cy="727614"/>
          </a:xfrm>
          <a:custGeom>
            <a:avLst/>
            <a:gdLst/>
            <a:ahLst/>
            <a:cxnLst/>
            <a:rect l="l" t="t" r="r" b="b"/>
            <a:pathLst>
              <a:path w="13065" h="8690" extrusionOk="0">
                <a:moveTo>
                  <a:pt x="8343" y="82"/>
                </a:moveTo>
                <a:cubicBezTo>
                  <a:pt x="6532" y="1"/>
                  <a:pt x="4925" y="1201"/>
                  <a:pt x="4477" y="2951"/>
                </a:cubicBezTo>
                <a:cubicBezTo>
                  <a:pt x="4416" y="3175"/>
                  <a:pt x="4233" y="3338"/>
                  <a:pt x="4009" y="3338"/>
                </a:cubicBezTo>
                <a:lnTo>
                  <a:pt x="2035" y="3338"/>
                </a:lnTo>
                <a:cubicBezTo>
                  <a:pt x="1893" y="3338"/>
                  <a:pt x="1771" y="3216"/>
                  <a:pt x="1771" y="3073"/>
                </a:cubicBezTo>
                <a:lnTo>
                  <a:pt x="1771" y="2239"/>
                </a:lnTo>
                <a:cubicBezTo>
                  <a:pt x="1771" y="2137"/>
                  <a:pt x="1649" y="2097"/>
                  <a:pt x="1588" y="2158"/>
                </a:cubicBezTo>
                <a:lnTo>
                  <a:pt x="123" y="3602"/>
                </a:lnTo>
                <a:cubicBezTo>
                  <a:pt x="0" y="3745"/>
                  <a:pt x="0" y="3969"/>
                  <a:pt x="123" y="4111"/>
                </a:cubicBezTo>
                <a:lnTo>
                  <a:pt x="1588" y="5556"/>
                </a:lnTo>
                <a:cubicBezTo>
                  <a:pt x="1649" y="5637"/>
                  <a:pt x="1771" y="5576"/>
                  <a:pt x="1771" y="5474"/>
                </a:cubicBezTo>
                <a:lnTo>
                  <a:pt x="1771" y="4660"/>
                </a:lnTo>
                <a:cubicBezTo>
                  <a:pt x="1771" y="4518"/>
                  <a:pt x="1893" y="4416"/>
                  <a:pt x="2035" y="4416"/>
                </a:cubicBezTo>
                <a:lnTo>
                  <a:pt x="3989" y="4416"/>
                </a:lnTo>
                <a:cubicBezTo>
                  <a:pt x="4233" y="4416"/>
                  <a:pt x="4436" y="4559"/>
                  <a:pt x="4477" y="4783"/>
                </a:cubicBezTo>
                <a:cubicBezTo>
                  <a:pt x="5230" y="7814"/>
                  <a:pt x="9117" y="8689"/>
                  <a:pt x="11090" y="6268"/>
                </a:cubicBezTo>
                <a:cubicBezTo>
                  <a:pt x="13064" y="3867"/>
                  <a:pt x="11457" y="224"/>
                  <a:pt x="8343" y="82"/>
                </a:cubicBezTo>
                <a:close/>
              </a:path>
            </a:pathLst>
          </a:custGeom>
          <a:solidFill>
            <a:schemeClr val="accent2"/>
          </a:solidFill>
          <a:ln>
            <a:noFill/>
          </a:ln>
          <a:effectLst>
            <a:outerShdw blurRad="28575" dist="19050" dir="822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3370715" y="3848305"/>
            <a:ext cx="851953" cy="851953"/>
          </a:xfrm>
          <a:custGeom>
            <a:avLst/>
            <a:gdLst/>
            <a:ahLst/>
            <a:cxnLst/>
            <a:rect l="l" t="t" r="r" b="b"/>
            <a:pathLst>
              <a:path w="10175" h="10175" extrusionOk="0">
                <a:moveTo>
                  <a:pt x="5820" y="10175"/>
                </a:moveTo>
                <a:cubicBezTo>
                  <a:pt x="1954" y="10175"/>
                  <a:pt x="1" y="5474"/>
                  <a:pt x="2748" y="2727"/>
                </a:cubicBezTo>
                <a:cubicBezTo>
                  <a:pt x="5495" y="1"/>
                  <a:pt x="10175" y="1934"/>
                  <a:pt x="10175" y="5820"/>
                </a:cubicBezTo>
                <a:cubicBezTo>
                  <a:pt x="10175" y="8221"/>
                  <a:pt x="8221" y="10155"/>
                  <a:pt x="5820" y="10175"/>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3174783" y="4010158"/>
            <a:ext cx="1093932" cy="725939"/>
          </a:xfrm>
          <a:custGeom>
            <a:avLst/>
            <a:gdLst/>
            <a:ahLst/>
            <a:cxnLst/>
            <a:rect l="l" t="t" r="r" b="b"/>
            <a:pathLst>
              <a:path w="13065" h="8670" extrusionOk="0">
                <a:moveTo>
                  <a:pt x="8343" y="82"/>
                </a:moveTo>
                <a:cubicBezTo>
                  <a:pt x="6532" y="1"/>
                  <a:pt x="4925" y="1201"/>
                  <a:pt x="4477" y="2972"/>
                </a:cubicBezTo>
                <a:cubicBezTo>
                  <a:pt x="4416" y="3175"/>
                  <a:pt x="4233" y="3338"/>
                  <a:pt x="4009" y="3338"/>
                </a:cubicBezTo>
                <a:lnTo>
                  <a:pt x="2035" y="3338"/>
                </a:lnTo>
                <a:cubicBezTo>
                  <a:pt x="1893" y="3338"/>
                  <a:pt x="1771" y="3216"/>
                  <a:pt x="1771" y="3094"/>
                </a:cubicBezTo>
                <a:lnTo>
                  <a:pt x="1771" y="2259"/>
                </a:lnTo>
                <a:cubicBezTo>
                  <a:pt x="1771" y="2158"/>
                  <a:pt x="1649" y="2097"/>
                  <a:pt x="1588" y="2178"/>
                </a:cubicBezTo>
                <a:lnTo>
                  <a:pt x="123" y="3623"/>
                </a:lnTo>
                <a:cubicBezTo>
                  <a:pt x="0" y="3765"/>
                  <a:pt x="0" y="3989"/>
                  <a:pt x="123" y="4131"/>
                </a:cubicBezTo>
                <a:lnTo>
                  <a:pt x="1588" y="5576"/>
                </a:lnTo>
                <a:cubicBezTo>
                  <a:pt x="1649" y="5658"/>
                  <a:pt x="1771" y="5597"/>
                  <a:pt x="1771" y="5495"/>
                </a:cubicBezTo>
                <a:lnTo>
                  <a:pt x="1771" y="4681"/>
                </a:lnTo>
                <a:cubicBezTo>
                  <a:pt x="1771" y="4538"/>
                  <a:pt x="1893" y="4416"/>
                  <a:pt x="2035" y="4416"/>
                </a:cubicBezTo>
                <a:lnTo>
                  <a:pt x="3989" y="4416"/>
                </a:lnTo>
                <a:cubicBezTo>
                  <a:pt x="4233" y="4416"/>
                  <a:pt x="4436" y="4579"/>
                  <a:pt x="4477" y="4803"/>
                </a:cubicBezTo>
                <a:cubicBezTo>
                  <a:pt x="5250" y="7815"/>
                  <a:pt x="9117" y="8669"/>
                  <a:pt x="11090" y="6268"/>
                </a:cubicBezTo>
                <a:cubicBezTo>
                  <a:pt x="13064" y="3847"/>
                  <a:pt x="11457" y="225"/>
                  <a:pt x="8343" y="82"/>
                </a:cubicBezTo>
                <a:close/>
              </a:path>
            </a:pathLst>
          </a:custGeom>
          <a:solidFill>
            <a:schemeClr val="accent6"/>
          </a:solidFill>
          <a:ln>
            <a:noFill/>
          </a:ln>
          <a:effectLst>
            <a:outerShdw blurRad="28575" dist="19050" dir="1518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txBox="1"/>
          <p:nvPr/>
        </p:nvSpPr>
        <p:spPr>
          <a:xfrm>
            <a:off x="4893050" y="4063125"/>
            <a:ext cx="3487500" cy="55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r>
              <a:rPr lang="en" sz="1200" dirty="0">
                <a:solidFill>
                  <a:srgbClr val="000000"/>
                </a:solidFill>
                <a:highlight>
                  <a:srgbClr val="FFFFFF"/>
                </a:highlight>
                <a:latin typeface="Roboto"/>
                <a:ea typeface="Roboto"/>
                <a:cs typeface="Roboto"/>
                <a:sym typeface="Roboto"/>
              </a:rPr>
              <a:t>Control theTT Motors using the system and successfully drive, following the lane</a:t>
            </a:r>
            <a:endParaRPr sz="1200" dirty="0">
              <a:latin typeface="Roboto"/>
              <a:ea typeface="Roboto"/>
              <a:cs typeface="Roboto"/>
              <a:sym typeface="Roboto"/>
            </a:endParaRPr>
          </a:p>
        </p:txBody>
      </p:sp>
      <p:sp>
        <p:nvSpPr>
          <p:cNvPr id="1199" name="Google Shape;1199;p38"/>
          <p:cNvSpPr txBox="1"/>
          <p:nvPr/>
        </p:nvSpPr>
        <p:spPr>
          <a:xfrm>
            <a:off x="4893050" y="1392700"/>
            <a:ext cx="3487500" cy="55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Effectively transmit camera feed and analyse it using the Lane Detection System</a:t>
            </a:r>
            <a:endParaRPr sz="1200" dirty="0">
              <a:solidFill>
                <a:schemeClr val="dk1"/>
              </a:solidFill>
              <a:latin typeface="Roboto"/>
              <a:ea typeface="Roboto"/>
              <a:cs typeface="Roboto"/>
              <a:sym typeface="Roboto"/>
            </a:endParaRPr>
          </a:p>
          <a:p>
            <a:pPr marL="0" lvl="0" indent="0" algn="r" rtl="0">
              <a:spcBef>
                <a:spcPts val="0"/>
              </a:spcBef>
              <a:spcAft>
                <a:spcPts val="0"/>
              </a:spcAft>
              <a:buNone/>
            </a:pPr>
            <a:endParaRPr sz="1200" dirty="0">
              <a:highlight>
                <a:srgbClr val="FFFFFF"/>
              </a:highlight>
              <a:latin typeface="Roboto"/>
              <a:ea typeface="Roboto"/>
              <a:cs typeface="Roboto"/>
              <a:sym typeface="Roboto"/>
            </a:endParaRPr>
          </a:p>
        </p:txBody>
      </p:sp>
      <p:sp>
        <p:nvSpPr>
          <p:cNvPr id="1200" name="Google Shape;1200;p38"/>
          <p:cNvSpPr txBox="1"/>
          <p:nvPr/>
        </p:nvSpPr>
        <p:spPr>
          <a:xfrm>
            <a:off x="4893050" y="2282828"/>
            <a:ext cx="3487500" cy="55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dirty="0">
                <a:solidFill>
                  <a:srgbClr val="000000"/>
                </a:solidFill>
                <a:highlight>
                  <a:srgbClr val="FFFFFF"/>
                </a:highlight>
                <a:latin typeface="Roboto"/>
                <a:ea typeface="Roboto"/>
                <a:cs typeface="Roboto"/>
                <a:sym typeface="Roboto"/>
              </a:rPr>
              <a:t>Based on the result of lane detection, send signals to HC-06 Bluetooth Module</a:t>
            </a:r>
            <a:endParaRPr sz="1200" dirty="0">
              <a:latin typeface="Roboto"/>
              <a:ea typeface="Roboto"/>
              <a:cs typeface="Roboto"/>
              <a:sym typeface="Roboto"/>
            </a:endParaRPr>
          </a:p>
        </p:txBody>
      </p:sp>
      <p:sp>
        <p:nvSpPr>
          <p:cNvPr id="1201" name="Google Shape;1201;p38"/>
          <p:cNvSpPr txBox="1"/>
          <p:nvPr/>
        </p:nvSpPr>
        <p:spPr>
          <a:xfrm>
            <a:off x="4893050" y="3172977"/>
            <a:ext cx="3487500" cy="55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dirty="0">
                <a:solidFill>
                  <a:srgbClr val="000000"/>
                </a:solidFill>
                <a:latin typeface="Roboto"/>
                <a:ea typeface="Roboto"/>
                <a:cs typeface="Roboto"/>
                <a:sym typeface="Roboto"/>
              </a:rPr>
              <a:t>Transmit the signal to Arduino and L293D Motor Driver shield</a:t>
            </a:r>
            <a:endParaRPr sz="1200" dirty="0">
              <a:solidFill>
                <a:srgbClr val="000000"/>
              </a:solidFill>
              <a:highlight>
                <a:srgbClr val="FFFFFF"/>
              </a:highlight>
              <a:latin typeface="Roboto"/>
              <a:ea typeface="Roboto"/>
              <a:cs typeface="Roboto"/>
              <a:sym typeface="Roboto"/>
            </a:endParaRPr>
          </a:p>
        </p:txBody>
      </p:sp>
      <p:sp>
        <p:nvSpPr>
          <p:cNvPr id="1202" name="Google Shape;1202;p38"/>
          <p:cNvSpPr/>
          <p:nvPr/>
        </p:nvSpPr>
        <p:spPr>
          <a:xfrm>
            <a:off x="1752336" y="3105247"/>
            <a:ext cx="262638" cy="262638"/>
          </a:xfrm>
          <a:custGeom>
            <a:avLst/>
            <a:gdLst/>
            <a:ahLst/>
            <a:cxnLst/>
            <a:rect l="l" t="t" r="r" b="b"/>
            <a:pathLst>
              <a:path w="1076" h="1076" extrusionOk="0">
                <a:moveTo>
                  <a:pt x="523" y="400"/>
                </a:moveTo>
                <a:lnTo>
                  <a:pt x="584" y="431"/>
                </a:lnTo>
                <a:lnTo>
                  <a:pt x="615" y="461"/>
                </a:lnTo>
                <a:lnTo>
                  <a:pt x="646" y="492"/>
                </a:lnTo>
                <a:lnTo>
                  <a:pt x="646" y="523"/>
                </a:lnTo>
                <a:lnTo>
                  <a:pt x="646" y="584"/>
                </a:lnTo>
                <a:lnTo>
                  <a:pt x="615" y="615"/>
                </a:lnTo>
                <a:lnTo>
                  <a:pt x="584" y="646"/>
                </a:lnTo>
                <a:lnTo>
                  <a:pt x="492" y="646"/>
                </a:lnTo>
                <a:lnTo>
                  <a:pt x="461" y="615"/>
                </a:lnTo>
                <a:lnTo>
                  <a:pt x="431" y="584"/>
                </a:lnTo>
                <a:lnTo>
                  <a:pt x="400" y="523"/>
                </a:lnTo>
                <a:lnTo>
                  <a:pt x="431" y="492"/>
                </a:lnTo>
                <a:lnTo>
                  <a:pt x="461" y="461"/>
                </a:lnTo>
                <a:lnTo>
                  <a:pt x="492" y="431"/>
                </a:lnTo>
                <a:lnTo>
                  <a:pt x="523" y="400"/>
                </a:lnTo>
                <a:close/>
                <a:moveTo>
                  <a:pt x="431" y="0"/>
                </a:moveTo>
                <a:lnTo>
                  <a:pt x="308" y="31"/>
                </a:lnTo>
                <a:lnTo>
                  <a:pt x="216" y="93"/>
                </a:lnTo>
                <a:lnTo>
                  <a:pt x="154" y="154"/>
                </a:lnTo>
                <a:lnTo>
                  <a:pt x="93" y="215"/>
                </a:lnTo>
                <a:lnTo>
                  <a:pt x="31" y="338"/>
                </a:lnTo>
                <a:lnTo>
                  <a:pt x="1" y="431"/>
                </a:lnTo>
                <a:lnTo>
                  <a:pt x="1" y="523"/>
                </a:lnTo>
                <a:lnTo>
                  <a:pt x="1" y="646"/>
                </a:lnTo>
                <a:lnTo>
                  <a:pt x="31" y="738"/>
                </a:lnTo>
                <a:lnTo>
                  <a:pt x="93" y="830"/>
                </a:lnTo>
                <a:lnTo>
                  <a:pt x="154" y="922"/>
                </a:lnTo>
                <a:lnTo>
                  <a:pt x="216" y="984"/>
                </a:lnTo>
                <a:lnTo>
                  <a:pt x="308" y="1045"/>
                </a:lnTo>
                <a:lnTo>
                  <a:pt x="431" y="1076"/>
                </a:lnTo>
                <a:lnTo>
                  <a:pt x="646" y="1076"/>
                </a:lnTo>
                <a:lnTo>
                  <a:pt x="738" y="1045"/>
                </a:lnTo>
                <a:lnTo>
                  <a:pt x="830" y="984"/>
                </a:lnTo>
                <a:lnTo>
                  <a:pt x="922" y="922"/>
                </a:lnTo>
                <a:lnTo>
                  <a:pt x="984" y="830"/>
                </a:lnTo>
                <a:lnTo>
                  <a:pt x="1045" y="738"/>
                </a:lnTo>
                <a:lnTo>
                  <a:pt x="1076" y="646"/>
                </a:lnTo>
                <a:lnTo>
                  <a:pt x="1076" y="523"/>
                </a:lnTo>
                <a:lnTo>
                  <a:pt x="1076" y="431"/>
                </a:lnTo>
                <a:lnTo>
                  <a:pt x="1045" y="338"/>
                </a:lnTo>
                <a:lnTo>
                  <a:pt x="984" y="215"/>
                </a:lnTo>
                <a:lnTo>
                  <a:pt x="922" y="154"/>
                </a:lnTo>
                <a:lnTo>
                  <a:pt x="830" y="93"/>
                </a:lnTo>
                <a:lnTo>
                  <a:pt x="738" y="31"/>
                </a:lnTo>
                <a:lnTo>
                  <a:pt x="646"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897297" y="3105247"/>
            <a:ext cx="270205" cy="262638"/>
          </a:xfrm>
          <a:custGeom>
            <a:avLst/>
            <a:gdLst/>
            <a:ahLst/>
            <a:cxnLst/>
            <a:rect l="l" t="t" r="r" b="b"/>
            <a:pathLst>
              <a:path w="1107" h="1076" extrusionOk="0">
                <a:moveTo>
                  <a:pt x="554" y="400"/>
                </a:moveTo>
                <a:lnTo>
                  <a:pt x="615" y="431"/>
                </a:lnTo>
                <a:lnTo>
                  <a:pt x="646" y="461"/>
                </a:lnTo>
                <a:lnTo>
                  <a:pt x="677" y="492"/>
                </a:lnTo>
                <a:lnTo>
                  <a:pt x="677" y="523"/>
                </a:lnTo>
                <a:lnTo>
                  <a:pt x="677" y="584"/>
                </a:lnTo>
                <a:lnTo>
                  <a:pt x="646" y="615"/>
                </a:lnTo>
                <a:lnTo>
                  <a:pt x="615" y="646"/>
                </a:lnTo>
                <a:lnTo>
                  <a:pt x="492" y="646"/>
                </a:lnTo>
                <a:lnTo>
                  <a:pt x="462" y="615"/>
                </a:lnTo>
                <a:lnTo>
                  <a:pt x="431" y="584"/>
                </a:lnTo>
                <a:lnTo>
                  <a:pt x="431" y="523"/>
                </a:lnTo>
                <a:lnTo>
                  <a:pt x="431" y="492"/>
                </a:lnTo>
                <a:lnTo>
                  <a:pt x="462" y="461"/>
                </a:lnTo>
                <a:lnTo>
                  <a:pt x="492" y="431"/>
                </a:lnTo>
                <a:lnTo>
                  <a:pt x="554" y="400"/>
                </a:lnTo>
                <a:close/>
                <a:moveTo>
                  <a:pt x="431" y="0"/>
                </a:moveTo>
                <a:lnTo>
                  <a:pt x="339" y="31"/>
                </a:lnTo>
                <a:lnTo>
                  <a:pt x="247" y="93"/>
                </a:lnTo>
                <a:lnTo>
                  <a:pt x="154" y="154"/>
                </a:lnTo>
                <a:lnTo>
                  <a:pt x="93" y="215"/>
                </a:lnTo>
                <a:lnTo>
                  <a:pt x="62" y="338"/>
                </a:lnTo>
                <a:lnTo>
                  <a:pt x="1" y="431"/>
                </a:lnTo>
                <a:lnTo>
                  <a:pt x="1" y="523"/>
                </a:lnTo>
                <a:lnTo>
                  <a:pt x="1" y="646"/>
                </a:lnTo>
                <a:lnTo>
                  <a:pt x="62" y="738"/>
                </a:lnTo>
                <a:lnTo>
                  <a:pt x="93" y="830"/>
                </a:lnTo>
                <a:lnTo>
                  <a:pt x="154" y="922"/>
                </a:lnTo>
                <a:lnTo>
                  <a:pt x="247" y="984"/>
                </a:lnTo>
                <a:lnTo>
                  <a:pt x="339" y="1045"/>
                </a:lnTo>
                <a:lnTo>
                  <a:pt x="431" y="1076"/>
                </a:lnTo>
                <a:lnTo>
                  <a:pt x="677" y="1076"/>
                </a:lnTo>
                <a:lnTo>
                  <a:pt x="769" y="1045"/>
                </a:lnTo>
                <a:lnTo>
                  <a:pt x="861" y="984"/>
                </a:lnTo>
                <a:lnTo>
                  <a:pt x="953" y="922"/>
                </a:lnTo>
                <a:lnTo>
                  <a:pt x="1015" y="830"/>
                </a:lnTo>
                <a:lnTo>
                  <a:pt x="1046" y="738"/>
                </a:lnTo>
                <a:lnTo>
                  <a:pt x="1107" y="646"/>
                </a:lnTo>
                <a:lnTo>
                  <a:pt x="1107" y="523"/>
                </a:lnTo>
                <a:lnTo>
                  <a:pt x="1107" y="431"/>
                </a:lnTo>
                <a:lnTo>
                  <a:pt x="1046" y="338"/>
                </a:lnTo>
                <a:lnTo>
                  <a:pt x="1015" y="215"/>
                </a:lnTo>
                <a:lnTo>
                  <a:pt x="953" y="154"/>
                </a:lnTo>
                <a:lnTo>
                  <a:pt x="861" y="93"/>
                </a:lnTo>
                <a:lnTo>
                  <a:pt x="769" y="31"/>
                </a:lnTo>
                <a:lnTo>
                  <a:pt x="677"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657359" y="2640261"/>
            <a:ext cx="1605119" cy="592644"/>
          </a:xfrm>
          <a:custGeom>
            <a:avLst/>
            <a:gdLst/>
            <a:ahLst/>
            <a:cxnLst/>
            <a:rect l="l" t="t" r="r" b="b"/>
            <a:pathLst>
              <a:path w="6576" h="2428" extrusionOk="0">
                <a:moveTo>
                  <a:pt x="3104" y="215"/>
                </a:moveTo>
                <a:lnTo>
                  <a:pt x="3104" y="1229"/>
                </a:lnTo>
                <a:lnTo>
                  <a:pt x="1383" y="1229"/>
                </a:lnTo>
                <a:lnTo>
                  <a:pt x="1660" y="615"/>
                </a:lnTo>
                <a:lnTo>
                  <a:pt x="1783" y="431"/>
                </a:lnTo>
                <a:lnTo>
                  <a:pt x="1906" y="308"/>
                </a:lnTo>
                <a:lnTo>
                  <a:pt x="2090" y="246"/>
                </a:lnTo>
                <a:lnTo>
                  <a:pt x="2274" y="215"/>
                </a:lnTo>
                <a:close/>
                <a:moveTo>
                  <a:pt x="3811" y="215"/>
                </a:moveTo>
                <a:lnTo>
                  <a:pt x="3964" y="246"/>
                </a:lnTo>
                <a:lnTo>
                  <a:pt x="4087" y="277"/>
                </a:lnTo>
                <a:lnTo>
                  <a:pt x="4210" y="338"/>
                </a:lnTo>
                <a:lnTo>
                  <a:pt x="4333" y="431"/>
                </a:lnTo>
                <a:lnTo>
                  <a:pt x="5009" y="1229"/>
                </a:lnTo>
                <a:lnTo>
                  <a:pt x="3288" y="1229"/>
                </a:lnTo>
                <a:lnTo>
                  <a:pt x="3288" y="215"/>
                </a:lnTo>
                <a:close/>
                <a:moveTo>
                  <a:pt x="3288" y="1383"/>
                </a:moveTo>
                <a:lnTo>
                  <a:pt x="3319" y="1414"/>
                </a:lnTo>
                <a:lnTo>
                  <a:pt x="3319" y="1445"/>
                </a:lnTo>
                <a:lnTo>
                  <a:pt x="3165" y="1752"/>
                </a:lnTo>
                <a:lnTo>
                  <a:pt x="3473" y="1752"/>
                </a:lnTo>
                <a:lnTo>
                  <a:pt x="3473" y="1783"/>
                </a:lnTo>
                <a:lnTo>
                  <a:pt x="3319" y="2151"/>
                </a:lnTo>
                <a:lnTo>
                  <a:pt x="3258" y="2151"/>
                </a:lnTo>
                <a:lnTo>
                  <a:pt x="3258" y="2120"/>
                </a:lnTo>
                <a:lnTo>
                  <a:pt x="3380" y="1813"/>
                </a:lnTo>
                <a:lnTo>
                  <a:pt x="3104" y="1813"/>
                </a:lnTo>
                <a:lnTo>
                  <a:pt x="3104" y="1783"/>
                </a:lnTo>
                <a:lnTo>
                  <a:pt x="3258" y="1414"/>
                </a:lnTo>
                <a:lnTo>
                  <a:pt x="3258" y="1383"/>
                </a:lnTo>
                <a:close/>
                <a:moveTo>
                  <a:pt x="2182" y="0"/>
                </a:moveTo>
                <a:lnTo>
                  <a:pt x="1998" y="31"/>
                </a:lnTo>
                <a:lnTo>
                  <a:pt x="1844" y="93"/>
                </a:lnTo>
                <a:lnTo>
                  <a:pt x="1691" y="185"/>
                </a:lnTo>
                <a:lnTo>
                  <a:pt x="1598" y="338"/>
                </a:lnTo>
                <a:lnTo>
                  <a:pt x="1291" y="891"/>
                </a:lnTo>
                <a:lnTo>
                  <a:pt x="1168" y="1014"/>
                </a:lnTo>
                <a:lnTo>
                  <a:pt x="1015" y="1137"/>
                </a:lnTo>
                <a:lnTo>
                  <a:pt x="861" y="1199"/>
                </a:lnTo>
                <a:lnTo>
                  <a:pt x="677" y="1229"/>
                </a:lnTo>
                <a:lnTo>
                  <a:pt x="554" y="1229"/>
                </a:lnTo>
                <a:lnTo>
                  <a:pt x="400" y="1291"/>
                </a:lnTo>
                <a:lnTo>
                  <a:pt x="308" y="1352"/>
                </a:lnTo>
                <a:lnTo>
                  <a:pt x="185" y="1414"/>
                </a:lnTo>
                <a:lnTo>
                  <a:pt x="93" y="1537"/>
                </a:lnTo>
                <a:lnTo>
                  <a:pt x="31" y="1660"/>
                </a:lnTo>
                <a:lnTo>
                  <a:pt x="1" y="1783"/>
                </a:lnTo>
                <a:lnTo>
                  <a:pt x="1" y="1905"/>
                </a:lnTo>
                <a:lnTo>
                  <a:pt x="1" y="2428"/>
                </a:lnTo>
                <a:lnTo>
                  <a:pt x="799" y="2428"/>
                </a:lnTo>
                <a:lnTo>
                  <a:pt x="830" y="2305"/>
                </a:lnTo>
                <a:lnTo>
                  <a:pt x="861" y="2151"/>
                </a:lnTo>
                <a:lnTo>
                  <a:pt x="922" y="2028"/>
                </a:lnTo>
                <a:lnTo>
                  <a:pt x="1015" y="1936"/>
                </a:lnTo>
                <a:lnTo>
                  <a:pt x="1137" y="1844"/>
                </a:lnTo>
                <a:lnTo>
                  <a:pt x="1260" y="1783"/>
                </a:lnTo>
                <a:lnTo>
                  <a:pt x="1383" y="1721"/>
                </a:lnTo>
                <a:lnTo>
                  <a:pt x="1691" y="1721"/>
                </a:lnTo>
                <a:lnTo>
                  <a:pt x="1813" y="1783"/>
                </a:lnTo>
                <a:lnTo>
                  <a:pt x="1936" y="1844"/>
                </a:lnTo>
                <a:lnTo>
                  <a:pt x="2059" y="1936"/>
                </a:lnTo>
                <a:lnTo>
                  <a:pt x="2151" y="2028"/>
                </a:lnTo>
                <a:lnTo>
                  <a:pt x="2213" y="2151"/>
                </a:lnTo>
                <a:lnTo>
                  <a:pt x="2244" y="2305"/>
                </a:lnTo>
                <a:lnTo>
                  <a:pt x="2274" y="2428"/>
                </a:lnTo>
                <a:lnTo>
                  <a:pt x="4271" y="2428"/>
                </a:lnTo>
                <a:lnTo>
                  <a:pt x="4302" y="2305"/>
                </a:lnTo>
                <a:lnTo>
                  <a:pt x="4333" y="2151"/>
                </a:lnTo>
                <a:lnTo>
                  <a:pt x="4394" y="2028"/>
                </a:lnTo>
                <a:lnTo>
                  <a:pt x="4487" y="1936"/>
                </a:lnTo>
                <a:lnTo>
                  <a:pt x="4609" y="1844"/>
                </a:lnTo>
                <a:lnTo>
                  <a:pt x="4732" y="1783"/>
                </a:lnTo>
                <a:lnTo>
                  <a:pt x="4855" y="1721"/>
                </a:lnTo>
                <a:lnTo>
                  <a:pt x="5163" y="1721"/>
                </a:lnTo>
                <a:lnTo>
                  <a:pt x="5285" y="1783"/>
                </a:lnTo>
                <a:lnTo>
                  <a:pt x="5408" y="1844"/>
                </a:lnTo>
                <a:lnTo>
                  <a:pt x="5531" y="1936"/>
                </a:lnTo>
                <a:lnTo>
                  <a:pt x="5623" y="2028"/>
                </a:lnTo>
                <a:lnTo>
                  <a:pt x="5685" y="2151"/>
                </a:lnTo>
                <a:lnTo>
                  <a:pt x="5716" y="2305"/>
                </a:lnTo>
                <a:lnTo>
                  <a:pt x="5746" y="2428"/>
                </a:lnTo>
                <a:lnTo>
                  <a:pt x="6576" y="2428"/>
                </a:lnTo>
                <a:lnTo>
                  <a:pt x="6576" y="1905"/>
                </a:lnTo>
                <a:lnTo>
                  <a:pt x="6545" y="1783"/>
                </a:lnTo>
                <a:lnTo>
                  <a:pt x="6514" y="1660"/>
                </a:lnTo>
                <a:lnTo>
                  <a:pt x="6453" y="1537"/>
                </a:lnTo>
                <a:lnTo>
                  <a:pt x="6361" y="1414"/>
                </a:lnTo>
                <a:lnTo>
                  <a:pt x="6269" y="1352"/>
                </a:lnTo>
                <a:lnTo>
                  <a:pt x="6146" y="1291"/>
                </a:lnTo>
                <a:lnTo>
                  <a:pt x="6023" y="1229"/>
                </a:lnTo>
                <a:lnTo>
                  <a:pt x="5654" y="1229"/>
                </a:lnTo>
                <a:lnTo>
                  <a:pt x="5531" y="1199"/>
                </a:lnTo>
                <a:lnTo>
                  <a:pt x="5378" y="1168"/>
                </a:lnTo>
                <a:lnTo>
                  <a:pt x="5255" y="1107"/>
                </a:lnTo>
                <a:lnTo>
                  <a:pt x="5163" y="1014"/>
                </a:lnTo>
                <a:lnTo>
                  <a:pt x="4425" y="215"/>
                </a:lnTo>
                <a:lnTo>
                  <a:pt x="4302" y="123"/>
                </a:lnTo>
                <a:lnTo>
                  <a:pt x="4210" y="62"/>
                </a:lnTo>
                <a:lnTo>
                  <a:pt x="4056" y="31"/>
                </a:lnTo>
                <a:lnTo>
                  <a:pt x="3934"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 name="Google Shape;1205;p38"/>
          <p:cNvGrpSpPr/>
          <p:nvPr/>
        </p:nvGrpSpPr>
        <p:grpSpPr>
          <a:xfrm>
            <a:off x="3681141" y="2401812"/>
            <a:ext cx="350431" cy="339887"/>
            <a:chOff x="3270675" y="841800"/>
            <a:chExt cx="497700" cy="482725"/>
          </a:xfrm>
        </p:grpSpPr>
        <p:sp>
          <p:nvSpPr>
            <p:cNvPr id="1206" name="Google Shape;1206;p3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7" name="Google Shape;1207;p3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8" name="Google Shape;1208;p3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09" name="Google Shape;1209;p38"/>
          <p:cNvGrpSpPr/>
          <p:nvPr/>
        </p:nvGrpSpPr>
        <p:grpSpPr>
          <a:xfrm>
            <a:off x="3746684" y="4200365"/>
            <a:ext cx="219345" cy="227301"/>
            <a:chOff x="3357325" y="2093500"/>
            <a:chExt cx="311525" cy="322825"/>
          </a:xfrm>
        </p:grpSpPr>
        <p:sp>
          <p:nvSpPr>
            <p:cNvPr id="1210" name="Google Shape;1210;p3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1" name="Google Shape;1211;p3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2" name="Google Shape;1212;p3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13" name="Google Shape;1213;p38"/>
          <p:cNvSpPr/>
          <p:nvPr/>
        </p:nvSpPr>
        <p:spPr>
          <a:xfrm>
            <a:off x="3686703" y="3279489"/>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14" name="Google Shape;1214;p38"/>
          <p:cNvGrpSpPr/>
          <p:nvPr/>
        </p:nvGrpSpPr>
        <p:grpSpPr>
          <a:xfrm>
            <a:off x="3686730" y="1493008"/>
            <a:ext cx="339253" cy="308765"/>
            <a:chOff x="1492675" y="4420975"/>
            <a:chExt cx="481825" cy="438525"/>
          </a:xfrm>
        </p:grpSpPr>
        <p:sp>
          <p:nvSpPr>
            <p:cNvPr id="1215" name="Google Shape;1215;p38"/>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6" name="Google Shape;1216;p38"/>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7" name="Google Shape;1217;p38"/>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8" name="Google Shape;1218;p38"/>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9" name="Google Shape;1219;p38"/>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19850859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75"/>
        <p:cNvGrpSpPr/>
        <p:nvPr/>
      </p:nvGrpSpPr>
      <p:grpSpPr>
        <a:xfrm>
          <a:off x="0" y="0"/>
          <a:ext cx="0" cy="0"/>
          <a:chOff x="0" y="0"/>
          <a:chExt cx="0" cy="0"/>
        </a:xfrm>
      </p:grpSpPr>
      <p:sp>
        <p:nvSpPr>
          <p:cNvPr id="2076" name="Google Shape;2076;p3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27</a:t>
            </a:fld>
            <a:endParaRPr/>
          </a:p>
        </p:txBody>
      </p:sp>
      <p:grpSp>
        <p:nvGrpSpPr>
          <p:cNvPr id="2077" name="Google Shape;2077;p34"/>
          <p:cNvGrpSpPr/>
          <p:nvPr/>
        </p:nvGrpSpPr>
        <p:grpSpPr>
          <a:xfrm>
            <a:off x="5410301" y="719490"/>
            <a:ext cx="3356124" cy="3829046"/>
            <a:chOff x="2602525" y="317054"/>
            <a:chExt cx="4174283" cy="4762495"/>
          </a:xfrm>
        </p:grpSpPr>
        <p:sp>
          <p:nvSpPr>
            <p:cNvPr id="2078" name="Google Shape;2078;p34"/>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34"/>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34"/>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34"/>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34"/>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34"/>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34"/>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34"/>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34"/>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7" name="Google Shape;2087;p34"/>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8" name="Google Shape;2088;p34"/>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34"/>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34"/>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34"/>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2" name="Google Shape;2092;p34"/>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34"/>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34"/>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34"/>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6" name="Google Shape;2096;p34"/>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7" name="Google Shape;2097;p34"/>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8" name="Google Shape;2098;p34"/>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9" name="Google Shape;2099;p34"/>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34"/>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1" name="Google Shape;2101;p34"/>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2" name="Google Shape;2102;p34"/>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3" name="Google Shape;2103;p34"/>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4" name="Google Shape;2104;p34"/>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5" name="Google Shape;2105;p34"/>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6" name="Google Shape;2106;p34"/>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7" name="Google Shape;2107;p34"/>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8" name="Google Shape;2108;p34"/>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9" name="Google Shape;2109;p34"/>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0" name="Google Shape;2110;p34"/>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1" name="Google Shape;2111;p34"/>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2" name="Google Shape;2112;p34"/>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3" name="Google Shape;2113;p34"/>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4" name="Google Shape;2114;p34"/>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5" name="Google Shape;2115;p34"/>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6" name="Google Shape;2116;p34"/>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7" name="Google Shape;2117;p34"/>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8" name="Google Shape;2118;p34"/>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9" name="Google Shape;2119;p34"/>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0" name="Google Shape;2120;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1" name="Google Shape;2121;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2" name="Google Shape;2122;p34"/>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3" name="Google Shape;2123;p34"/>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4" name="Google Shape;2124;p34"/>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5" name="Google Shape;2125;p34"/>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6" name="Google Shape;2126;p34"/>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7" name="Google Shape;2127;p34"/>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8" name="Google Shape;2128;p34"/>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9" name="Google Shape;2129;p34"/>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0" name="Google Shape;2130;p34"/>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1" name="Google Shape;2131;p34"/>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2" name="Google Shape;2132;p34"/>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3" name="Google Shape;2133;p34"/>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4" name="Google Shape;2134;p34"/>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35" name="Google Shape;2135;p34"/>
            <p:cNvGrpSpPr/>
            <p:nvPr/>
          </p:nvGrpSpPr>
          <p:grpSpPr>
            <a:xfrm>
              <a:off x="2941619" y="3895613"/>
              <a:ext cx="483621" cy="510995"/>
              <a:chOff x="4345944" y="4626313"/>
              <a:chExt cx="483621" cy="510995"/>
            </a:xfrm>
          </p:grpSpPr>
          <p:grpSp>
            <p:nvGrpSpPr>
              <p:cNvPr id="2136" name="Google Shape;2136;p34"/>
              <p:cNvGrpSpPr/>
              <p:nvPr/>
            </p:nvGrpSpPr>
            <p:grpSpPr>
              <a:xfrm>
                <a:off x="4345944" y="4852987"/>
                <a:ext cx="474200" cy="284321"/>
                <a:chOff x="4345944" y="4852987"/>
                <a:chExt cx="474200" cy="284321"/>
              </a:xfrm>
            </p:grpSpPr>
            <p:sp>
              <p:nvSpPr>
                <p:cNvPr id="2137" name="Google Shape;2137;p34"/>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34"/>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34"/>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40" name="Google Shape;2140;p34"/>
                <p:cNvGrpSpPr/>
                <p:nvPr/>
              </p:nvGrpSpPr>
              <p:grpSpPr>
                <a:xfrm>
                  <a:off x="4457040" y="4985575"/>
                  <a:ext cx="133724" cy="77247"/>
                  <a:chOff x="4457040" y="4985575"/>
                  <a:chExt cx="133724" cy="77247"/>
                </a:xfrm>
              </p:grpSpPr>
              <p:sp>
                <p:nvSpPr>
                  <p:cNvPr id="2141" name="Google Shape;2141;p34"/>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34"/>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43" name="Google Shape;2143;p34"/>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4" name="Google Shape;2144;p34"/>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34"/>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34"/>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34"/>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34"/>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34"/>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34"/>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34"/>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34"/>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34"/>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34"/>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34"/>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34"/>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7" name="Google Shape;2157;p34"/>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34"/>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34"/>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0" name="Google Shape;2160;p34"/>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1" name="Google Shape;2161;p34"/>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2" name="Google Shape;2162;p34"/>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34"/>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34"/>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5" name="Google Shape;2165;p34"/>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6" name="Google Shape;2166;p34"/>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7" name="Google Shape;2167;p34"/>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8" name="Google Shape;2168;p34"/>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34"/>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34"/>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34"/>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34"/>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34"/>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34"/>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34"/>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6" name="Google Shape;2176;p34"/>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7" name="Google Shape;2177;p34"/>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8" name="Google Shape;2178;p34"/>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9" name="Google Shape;2179;p34"/>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0" name="Google Shape;2180;p34"/>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1" name="Google Shape;2181;p34"/>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2" name="Google Shape;2182;p34"/>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3" name="Google Shape;2183;p34"/>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4" name="Google Shape;2184;p34"/>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5" name="Google Shape;2185;p34"/>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6" name="Google Shape;2186;p34"/>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7" name="Google Shape;2187;p34"/>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8" name="Google Shape;2188;p34"/>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9" name="Google Shape;2189;p34"/>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0" name="Google Shape;2190;p34"/>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1" name="Google Shape;2191;p34"/>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2" name="Google Shape;2192;p34"/>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3" name="Google Shape;2193;p34"/>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4" name="Google Shape;2194;p34"/>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34"/>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34"/>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7" name="Google Shape;2197;p34"/>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8" name="Google Shape;2198;p34"/>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9" name="Google Shape;2199;p34"/>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0" name="Google Shape;2200;p34"/>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1" name="Google Shape;2201;p34"/>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2" name="Google Shape;2202;p34"/>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3" name="Google Shape;2203;p34"/>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4" name="Google Shape;2204;p34"/>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5" name="Google Shape;2205;p34"/>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6" name="Google Shape;2206;p34"/>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07" name="Google Shape;2207;p34"/>
              <p:cNvGrpSpPr/>
              <p:nvPr/>
            </p:nvGrpSpPr>
            <p:grpSpPr>
              <a:xfrm>
                <a:off x="4543079" y="4626313"/>
                <a:ext cx="286486" cy="386884"/>
                <a:chOff x="4543079" y="4626313"/>
                <a:chExt cx="286486" cy="386884"/>
              </a:xfrm>
            </p:grpSpPr>
            <p:grpSp>
              <p:nvGrpSpPr>
                <p:cNvPr id="2208" name="Google Shape;2208;p34"/>
                <p:cNvGrpSpPr/>
                <p:nvPr/>
              </p:nvGrpSpPr>
              <p:grpSpPr>
                <a:xfrm>
                  <a:off x="4543079" y="4626313"/>
                  <a:ext cx="286486" cy="386884"/>
                  <a:chOff x="4543079" y="4626313"/>
                  <a:chExt cx="286486" cy="386884"/>
                </a:xfrm>
              </p:grpSpPr>
              <p:sp>
                <p:nvSpPr>
                  <p:cNvPr id="2209" name="Google Shape;2209;p34"/>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0" name="Google Shape;2210;p34"/>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1" name="Google Shape;2211;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2" name="Google Shape;2212;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3" name="Google Shape;2213;p34"/>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14" name="Google Shape;2214;p34"/>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5" name="Google Shape;2215;p34"/>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6" name="Google Shape;2216;p34"/>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17" name="Google Shape;2217;p34"/>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8" name="Google Shape;2218;p34"/>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9" name="Google Shape;2219;p34"/>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0" name="Google Shape;2220;p34"/>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1" name="Google Shape;2221;p34"/>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2" name="Google Shape;2222;p34"/>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23" name="Google Shape;2223;p34"/>
          <p:cNvSpPr txBox="1">
            <a:spLocks noGrp="1"/>
          </p:cNvSpPr>
          <p:nvPr>
            <p:ph type="ctrTitle" idx="4294967295"/>
          </p:nvPr>
        </p:nvSpPr>
        <p:spPr>
          <a:xfrm>
            <a:off x="540752" y="1840422"/>
            <a:ext cx="43437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4800" dirty="0"/>
              <a:t>Thank You!</a:t>
            </a:r>
            <a:endParaRPr sz="4800" dirty="0"/>
          </a:p>
        </p:txBody>
      </p:sp>
      <p:sp>
        <p:nvSpPr>
          <p:cNvPr id="2224" name="Google Shape;2224;p34"/>
          <p:cNvSpPr txBox="1">
            <a:spLocks noGrp="1"/>
          </p:cNvSpPr>
          <p:nvPr>
            <p:ph type="subTitle" idx="4294967295"/>
          </p:nvPr>
        </p:nvSpPr>
        <p:spPr>
          <a:xfrm>
            <a:off x="534094" y="2558055"/>
            <a:ext cx="4343700" cy="1920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3600" b="1" dirty="0">
                <a:solidFill>
                  <a:schemeClr val="accent1"/>
                </a:solidFill>
                <a:latin typeface="Barlow"/>
                <a:ea typeface="Barlow"/>
                <a:cs typeface="Barlow"/>
                <a:sym typeface="Barlow"/>
              </a:rPr>
              <a:t>Any questions?</a:t>
            </a:r>
            <a:endParaRPr sz="3600" b="1" dirty="0">
              <a:solidFill>
                <a:schemeClr val="accent1"/>
              </a:solidFill>
              <a:latin typeface="Barlow"/>
              <a:ea typeface="Barlow"/>
              <a:cs typeface="Barlow"/>
              <a:sym typeface="Barlow"/>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9"/>
          <p:cNvSpPr/>
          <p:nvPr/>
        </p:nvSpPr>
        <p:spPr>
          <a:xfrm>
            <a:off x="8206410" y="1582179"/>
            <a:ext cx="482424" cy="482424"/>
          </a:xfrm>
          <a:custGeom>
            <a:avLst/>
            <a:gdLst/>
            <a:ahLst/>
            <a:cxnLst/>
            <a:rect l="l" t="t" r="r" b="b"/>
            <a:pathLst>
              <a:path w="19563" h="19563" extrusionOk="0">
                <a:moveTo>
                  <a:pt x="9788" y="1"/>
                </a:moveTo>
                <a:cubicBezTo>
                  <a:pt x="4382" y="1"/>
                  <a:pt x="1" y="4382"/>
                  <a:pt x="1" y="9788"/>
                </a:cubicBezTo>
                <a:cubicBezTo>
                  <a:pt x="1" y="15181"/>
                  <a:pt x="4382" y="19563"/>
                  <a:pt x="9788" y="19563"/>
                </a:cubicBezTo>
                <a:cubicBezTo>
                  <a:pt x="15181" y="19563"/>
                  <a:pt x="19563" y="15181"/>
                  <a:pt x="19563" y="9788"/>
                </a:cubicBezTo>
                <a:cubicBezTo>
                  <a:pt x="19563" y="4382"/>
                  <a:pt x="15181" y="1"/>
                  <a:pt x="9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16" name="Google Shape;116;p29"/>
          <p:cNvSpPr/>
          <p:nvPr/>
        </p:nvSpPr>
        <p:spPr>
          <a:xfrm>
            <a:off x="454142" y="1582179"/>
            <a:ext cx="482424" cy="482424"/>
          </a:xfrm>
          <a:custGeom>
            <a:avLst/>
            <a:gdLst/>
            <a:ahLst/>
            <a:cxnLst/>
            <a:rect l="l" t="t" r="r" b="b"/>
            <a:pathLst>
              <a:path w="19563" h="19563" extrusionOk="0">
                <a:moveTo>
                  <a:pt x="9788" y="1"/>
                </a:moveTo>
                <a:cubicBezTo>
                  <a:pt x="4382" y="1"/>
                  <a:pt x="1" y="4382"/>
                  <a:pt x="1" y="9788"/>
                </a:cubicBezTo>
                <a:cubicBezTo>
                  <a:pt x="1" y="15181"/>
                  <a:pt x="4382" y="19563"/>
                  <a:pt x="9788" y="19563"/>
                </a:cubicBezTo>
                <a:cubicBezTo>
                  <a:pt x="15181" y="19563"/>
                  <a:pt x="19563" y="15181"/>
                  <a:pt x="19563" y="9788"/>
                </a:cubicBezTo>
                <a:cubicBezTo>
                  <a:pt x="19563" y="4382"/>
                  <a:pt x="15181" y="1"/>
                  <a:pt x="97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19" name="Google Shape;119;p29"/>
          <p:cNvSpPr txBox="1"/>
          <p:nvPr/>
        </p:nvSpPr>
        <p:spPr>
          <a:xfrm>
            <a:off x="1012763" y="1613511"/>
            <a:ext cx="1884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accent1"/>
                </a:solidFill>
                <a:latin typeface="Fira Sans"/>
                <a:ea typeface="Fira Sans"/>
                <a:cs typeface="Fira Sans"/>
                <a:sym typeface="Fira Sans"/>
              </a:rPr>
              <a:t>Introduction</a:t>
            </a:r>
            <a:endParaRPr b="1" dirty="0">
              <a:solidFill>
                <a:schemeClr val="accent1"/>
              </a:solidFill>
              <a:latin typeface="Fira Sans"/>
              <a:ea typeface="Fira Sans"/>
              <a:cs typeface="Fira Sans"/>
              <a:sym typeface="Fira Sans"/>
            </a:endParaRPr>
          </a:p>
        </p:txBody>
      </p:sp>
      <p:sp>
        <p:nvSpPr>
          <p:cNvPr id="122" name="Google Shape;122;p29"/>
          <p:cNvSpPr txBox="1"/>
          <p:nvPr/>
        </p:nvSpPr>
        <p:spPr>
          <a:xfrm>
            <a:off x="6208619" y="1613511"/>
            <a:ext cx="18846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2"/>
                </a:solidFill>
                <a:latin typeface="Fira Sans"/>
                <a:ea typeface="Fira Sans"/>
                <a:cs typeface="Fira Sans"/>
                <a:sym typeface="Fira Sans"/>
              </a:rPr>
              <a:t>Reasearch</a:t>
            </a:r>
            <a:endParaRPr b="1" dirty="0">
              <a:solidFill>
                <a:schemeClr val="accent2"/>
              </a:solidFill>
              <a:latin typeface="Fira Sans"/>
              <a:ea typeface="Fira Sans"/>
              <a:cs typeface="Fira Sans"/>
              <a:sym typeface="Fira Sans"/>
            </a:endParaRPr>
          </a:p>
        </p:txBody>
      </p:sp>
      <p:grpSp>
        <p:nvGrpSpPr>
          <p:cNvPr id="123" name="Google Shape;123;p29"/>
          <p:cNvGrpSpPr/>
          <p:nvPr/>
        </p:nvGrpSpPr>
        <p:grpSpPr>
          <a:xfrm>
            <a:off x="8306852" y="1682650"/>
            <a:ext cx="281478" cy="281482"/>
            <a:chOff x="2685825" y="840375"/>
            <a:chExt cx="481900" cy="481825"/>
          </a:xfrm>
        </p:grpSpPr>
        <p:sp>
          <p:nvSpPr>
            <p:cNvPr id="124" name="Google Shape;124;p2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5" name="Google Shape;125;p2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6" name="Google Shape;126;p29"/>
          <p:cNvSpPr/>
          <p:nvPr/>
        </p:nvSpPr>
        <p:spPr>
          <a:xfrm>
            <a:off x="8206408" y="2645710"/>
            <a:ext cx="482424" cy="482424"/>
          </a:xfrm>
          <a:custGeom>
            <a:avLst/>
            <a:gdLst/>
            <a:ahLst/>
            <a:cxnLst/>
            <a:rect l="l" t="t" r="r" b="b"/>
            <a:pathLst>
              <a:path w="19563" h="19563" extrusionOk="0">
                <a:moveTo>
                  <a:pt x="9775" y="0"/>
                </a:moveTo>
                <a:cubicBezTo>
                  <a:pt x="4382" y="0"/>
                  <a:pt x="0" y="4382"/>
                  <a:pt x="0" y="9787"/>
                </a:cubicBezTo>
                <a:cubicBezTo>
                  <a:pt x="0" y="15181"/>
                  <a:pt x="4382" y="19562"/>
                  <a:pt x="9775" y="19562"/>
                </a:cubicBezTo>
                <a:cubicBezTo>
                  <a:pt x="15181" y="19562"/>
                  <a:pt x="19562" y="15181"/>
                  <a:pt x="19562" y="9787"/>
                </a:cubicBezTo>
                <a:cubicBezTo>
                  <a:pt x="19562" y="4382"/>
                  <a:pt x="15181" y="0"/>
                  <a:pt x="97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27" name="Google Shape;127;p29"/>
          <p:cNvSpPr/>
          <p:nvPr/>
        </p:nvSpPr>
        <p:spPr>
          <a:xfrm>
            <a:off x="454300" y="2645710"/>
            <a:ext cx="482128" cy="482424"/>
          </a:xfrm>
          <a:custGeom>
            <a:avLst/>
            <a:gdLst/>
            <a:ahLst/>
            <a:cxnLst/>
            <a:rect l="l" t="t" r="r" b="b"/>
            <a:pathLst>
              <a:path w="19551" h="19563" extrusionOk="0">
                <a:moveTo>
                  <a:pt x="9776" y="0"/>
                </a:moveTo>
                <a:cubicBezTo>
                  <a:pt x="4370" y="0"/>
                  <a:pt x="1" y="4382"/>
                  <a:pt x="1" y="9787"/>
                </a:cubicBezTo>
                <a:cubicBezTo>
                  <a:pt x="1" y="15181"/>
                  <a:pt x="4370" y="19562"/>
                  <a:pt x="9776" y="19562"/>
                </a:cubicBezTo>
                <a:cubicBezTo>
                  <a:pt x="15181" y="19562"/>
                  <a:pt x="19551" y="15181"/>
                  <a:pt x="19551" y="9787"/>
                </a:cubicBezTo>
                <a:cubicBezTo>
                  <a:pt x="19551" y="4382"/>
                  <a:pt x="15181" y="0"/>
                  <a:pt x="9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29" name="Google Shape;129;p29"/>
          <p:cNvSpPr txBox="1"/>
          <p:nvPr/>
        </p:nvSpPr>
        <p:spPr>
          <a:xfrm>
            <a:off x="1019453" y="2666695"/>
            <a:ext cx="1884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accent3"/>
                </a:solidFill>
                <a:latin typeface="Fira Sans"/>
                <a:ea typeface="Fira Sans"/>
                <a:cs typeface="Fira Sans"/>
                <a:sym typeface="Fira Sans"/>
              </a:rPr>
              <a:t>Design Process</a:t>
            </a:r>
            <a:endParaRPr b="1" dirty="0">
              <a:solidFill>
                <a:schemeClr val="accent3"/>
              </a:solidFill>
              <a:latin typeface="Fira Sans"/>
              <a:ea typeface="Fira Sans"/>
              <a:cs typeface="Fira Sans"/>
              <a:sym typeface="Fira Sans"/>
            </a:endParaRPr>
          </a:p>
        </p:txBody>
      </p:sp>
      <p:sp>
        <p:nvSpPr>
          <p:cNvPr id="132" name="Google Shape;132;p29"/>
          <p:cNvSpPr txBox="1"/>
          <p:nvPr/>
        </p:nvSpPr>
        <p:spPr>
          <a:xfrm>
            <a:off x="6223004" y="2677057"/>
            <a:ext cx="18846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4"/>
                </a:solidFill>
                <a:latin typeface="Fira Sans"/>
                <a:ea typeface="Fira Sans"/>
                <a:cs typeface="Fira Sans"/>
                <a:sym typeface="Fira Sans"/>
              </a:rPr>
              <a:t>Future Plan</a:t>
            </a:r>
            <a:endParaRPr b="1" dirty="0">
              <a:solidFill>
                <a:schemeClr val="accent4"/>
              </a:solidFill>
              <a:latin typeface="Fira Sans"/>
              <a:ea typeface="Fira Sans"/>
              <a:cs typeface="Fira Sans"/>
              <a:sym typeface="Fira Sans"/>
            </a:endParaRPr>
          </a:p>
        </p:txBody>
      </p:sp>
      <p:grpSp>
        <p:nvGrpSpPr>
          <p:cNvPr id="134" name="Google Shape;134;p29"/>
          <p:cNvGrpSpPr/>
          <p:nvPr/>
        </p:nvGrpSpPr>
        <p:grpSpPr>
          <a:xfrm>
            <a:off x="553634" y="2745193"/>
            <a:ext cx="283458" cy="283458"/>
            <a:chOff x="5651375" y="3806450"/>
            <a:chExt cx="481825" cy="481825"/>
          </a:xfrm>
        </p:grpSpPr>
        <p:sp>
          <p:nvSpPr>
            <p:cNvPr id="135" name="Google Shape;135;p2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6" name="Google Shape;136;p2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7" name="Google Shape;137;p2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8" name="Google Shape;138;p2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9" name="Google Shape;139;p29"/>
          <p:cNvSpPr/>
          <p:nvPr/>
        </p:nvSpPr>
        <p:spPr>
          <a:xfrm>
            <a:off x="8336965" y="2745198"/>
            <a:ext cx="217317" cy="283449"/>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9"/>
          <p:cNvSpPr/>
          <p:nvPr/>
        </p:nvSpPr>
        <p:spPr>
          <a:xfrm>
            <a:off x="8204409" y="3709226"/>
            <a:ext cx="482424" cy="482424"/>
          </a:xfrm>
          <a:custGeom>
            <a:avLst/>
            <a:gdLst/>
            <a:ahLst/>
            <a:cxnLst/>
            <a:rect l="l" t="t" r="r" b="b"/>
            <a:pathLst>
              <a:path w="19563" h="19563" extrusionOk="0">
                <a:moveTo>
                  <a:pt x="9787" y="1"/>
                </a:moveTo>
                <a:cubicBezTo>
                  <a:pt x="4382" y="1"/>
                  <a:pt x="0" y="4382"/>
                  <a:pt x="0" y="9788"/>
                </a:cubicBezTo>
                <a:cubicBezTo>
                  <a:pt x="0" y="15181"/>
                  <a:pt x="4382" y="19563"/>
                  <a:pt x="9787" y="19563"/>
                </a:cubicBezTo>
                <a:cubicBezTo>
                  <a:pt x="15181" y="19563"/>
                  <a:pt x="19562" y="15181"/>
                  <a:pt x="19562" y="9788"/>
                </a:cubicBezTo>
                <a:cubicBezTo>
                  <a:pt x="19562" y="4382"/>
                  <a:pt x="15181" y="1"/>
                  <a:pt x="97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41" name="Google Shape;141;p29"/>
          <p:cNvSpPr/>
          <p:nvPr/>
        </p:nvSpPr>
        <p:spPr>
          <a:xfrm>
            <a:off x="454298" y="3709226"/>
            <a:ext cx="482128" cy="482424"/>
          </a:xfrm>
          <a:custGeom>
            <a:avLst/>
            <a:gdLst/>
            <a:ahLst/>
            <a:cxnLst/>
            <a:rect l="l" t="t" r="r" b="b"/>
            <a:pathLst>
              <a:path w="19551" h="19563" extrusionOk="0">
                <a:moveTo>
                  <a:pt x="9775" y="1"/>
                </a:moveTo>
                <a:cubicBezTo>
                  <a:pt x="4370" y="1"/>
                  <a:pt x="0" y="4382"/>
                  <a:pt x="0" y="9788"/>
                </a:cubicBezTo>
                <a:cubicBezTo>
                  <a:pt x="0" y="15181"/>
                  <a:pt x="4370" y="19563"/>
                  <a:pt x="9775" y="19563"/>
                </a:cubicBezTo>
                <a:cubicBezTo>
                  <a:pt x="15169" y="19563"/>
                  <a:pt x="19550" y="15181"/>
                  <a:pt x="19550" y="9788"/>
                </a:cubicBezTo>
                <a:cubicBezTo>
                  <a:pt x="19550" y="4382"/>
                  <a:pt x="15169" y="1"/>
                  <a:pt x="97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a:solidFill>
                <a:srgbClr val="FFFFFF"/>
              </a:solidFill>
            </a:endParaRPr>
          </a:p>
        </p:txBody>
      </p:sp>
      <p:sp>
        <p:nvSpPr>
          <p:cNvPr id="143" name="Google Shape;143;p29"/>
          <p:cNvSpPr txBox="1"/>
          <p:nvPr/>
        </p:nvSpPr>
        <p:spPr>
          <a:xfrm>
            <a:off x="1012763" y="3740574"/>
            <a:ext cx="1884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accent5"/>
                </a:solidFill>
                <a:latin typeface="Fira Sans"/>
                <a:ea typeface="Fira Sans"/>
                <a:cs typeface="Fira Sans"/>
                <a:sym typeface="Fira Sans"/>
              </a:rPr>
              <a:t>Methodologies</a:t>
            </a:r>
            <a:endParaRPr b="1" dirty="0">
              <a:solidFill>
                <a:schemeClr val="accent5"/>
              </a:solidFill>
              <a:latin typeface="Fira Sans"/>
              <a:ea typeface="Fira Sans"/>
              <a:cs typeface="Fira Sans"/>
              <a:sym typeface="Fira Sans"/>
            </a:endParaRPr>
          </a:p>
        </p:txBody>
      </p:sp>
      <p:sp>
        <p:nvSpPr>
          <p:cNvPr id="146" name="Google Shape;146;p29"/>
          <p:cNvSpPr txBox="1"/>
          <p:nvPr/>
        </p:nvSpPr>
        <p:spPr>
          <a:xfrm>
            <a:off x="6208619" y="3776845"/>
            <a:ext cx="18846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6"/>
                </a:solidFill>
                <a:latin typeface="Fira Sans"/>
                <a:ea typeface="Fira Sans"/>
                <a:cs typeface="Fira Sans"/>
                <a:sym typeface="Fira Sans"/>
              </a:rPr>
              <a:t>Conclusion</a:t>
            </a:r>
            <a:endParaRPr b="1" dirty="0">
              <a:solidFill>
                <a:schemeClr val="accent6"/>
              </a:solidFill>
              <a:latin typeface="Fira Sans"/>
              <a:ea typeface="Fira Sans"/>
              <a:cs typeface="Fira Sans"/>
              <a:sym typeface="Fira Sans"/>
            </a:endParaRPr>
          </a:p>
        </p:txBody>
      </p:sp>
      <p:grpSp>
        <p:nvGrpSpPr>
          <p:cNvPr id="148" name="Google Shape;148;p29"/>
          <p:cNvGrpSpPr/>
          <p:nvPr/>
        </p:nvGrpSpPr>
        <p:grpSpPr>
          <a:xfrm>
            <a:off x="585684" y="3836787"/>
            <a:ext cx="219345" cy="227301"/>
            <a:chOff x="3357325" y="2093500"/>
            <a:chExt cx="311525" cy="322825"/>
          </a:xfrm>
        </p:grpSpPr>
        <p:sp>
          <p:nvSpPr>
            <p:cNvPr id="149" name="Google Shape;149;p2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 name="Google Shape;150;p2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 name="Google Shape;151;p2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2" name="Google Shape;152;p29"/>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Table of contents</a:t>
            </a:r>
            <a:endParaRPr dirty="0"/>
          </a:p>
        </p:txBody>
      </p:sp>
      <p:grpSp>
        <p:nvGrpSpPr>
          <p:cNvPr id="294" name="Google Shape;294;p29"/>
          <p:cNvGrpSpPr/>
          <p:nvPr/>
        </p:nvGrpSpPr>
        <p:grpSpPr>
          <a:xfrm>
            <a:off x="8303877" y="3809703"/>
            <a:ext cx="283458" cy="264562"/>
            <a:chOff x="1492675" y="4420975"/>
            <a:chExt cx="481825" cy="438525"/>
          </a:xfrm>
        </p:grpSpPr>
        <p:sp>
          <p:nvSpPr>
            <p:cNvPr id="295" name="Google Shape;295;p2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6" name="Google Shape;296;p2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7" name="Google Shape;297;p2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 name="Google Shape;298;p2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 name="Google Shape;299;p2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00" name="Google Shape;300;p29"/>
          <p:cNvGrpSpPr/>
          <p:nvPr/>
        </p:nvGrpSpPr>
        <p:grpSpPr>
          <a:xfrm>
            <a:off x="553640" y="1677351"/>
            <a:ext cx="283458" cy="283458"/>
            <a:chOff x="1492675" y="2620775"/>
            <a:chExt cx="481825" cy="481825"/>
          </a:xfrm>
        </p:grpSpPr>
        <p:sp>
          <p:nvSpPr>
            <p:cNvPr id="301" name="Google Shape;301;p2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2" name="Google Shape;302;p2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pic>
        <p:nvPicPr>
          <p:cNvPr id="3" name="!!thumbnail">
            <a:extLst>
              <a:ext uri="{FF2B5EF4-FFF2-40B4-BE49-F238E27FC236}">
                <a16:creationId xmlns:a16="http://schemas.microsoft.com/office/drawing/2014/main" id="{66553141-734D-9D04-D941-CD5C73E150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2724696" y="1426587"/>
            <a:ext cx="4002610" cy="2500941"/>
          </a:xfrm>
          <a:prstGeom prst="rect">
            <a:avLst/>
          </a:prstGeom>
        </p:spPr>
      </p:pic>
    </p:spTree>
    <p:extLst>
      <p:ext uri="{BB962C8B-B14F-4D97-AF65-F5344CB8AC3E}">
        <p14:creationId xmlns:p14="http://schemas.microsoft.com/office/powerpoint/2010/main" val="4069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63934" y="2256724"/>
            <a:ext cx="4676700" cy="64746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Introduction</a:t>
            </a:r>
            <a:endParaRPr dirty="0"/>
          </a:p>
        </p:txBody>
      </p:sp>
      <p:sp>
        <p:nvSpPr>
          <p:cNvPr id="406" name="Google Shape;406;p15"/>
          <p:cNvSpPr txBox="1">
            <a:spLocks noGrp="1"/>
          </p:cNvSpPr>
          <p:nvPr>
            <p:ph type="subTitle" idx="1"/>
          </p:nvPr>
        </p:nvSpPr>
        <p:spPr>
          <a:xfrm>
            <a:off x="1085507" y="2919933"/>
            <a:ext cx="4676700" cy="383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Let’s get to know Brainly better</a:t>
            </a:r>
            <a:endParaRPr dirty="0"/>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lt1"/>
                </a:solidFill>
                <a:latin typeface="Barlow"/>
                <a:ea typeface="Barlow"/>
                <a:cs typeface="Barlow"/>
                <a:sym typeface="Barlow"/>
              </a:rPr>
              <a:t>1</a:t>
            </a:r>
            <a:endParaRPr sz="3600" b="1">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31"/>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Introduction</a:t>
            </a:r>
            <a:endParaRPr dirty="0"/>
          </a:p>
        </p:txBody>
      </p:sp>
      <p:sp>
        <p:nvSpPr>
          <p:cNvPr id="391" name="Google Shape;391;p31"/>
          <p:cNvSpPr/>
          <p:nvPr/>
        </p:nvSpPr>
        <p:spPr>
          <a:xfrm>
            <a:off x="5569750" y="1301575"/>
            <a:ext cx="3117000" cy="645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5569750" y="1994275"/>
            <a:ext cx="3117000" cy="768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 name="Google Shape;393;p31"/>
          <p:cNvSpPr/>
          <p:nvPr/>
        </p:nvSpPr>
        <p:spPr>
          <a:xfrm>
            <a:off x="5569750" y="2810275"/>
            <a:ext cx="3117000" cy="768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5569750" y="3626275"/>
            <a:ext cx="3117000" cy="6453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rot="-5400000">
            <a:off x="4130472" y="2187976"/>
            <a:ext cx="769289" cy="2006410"/>
          </a:xfrm>
          <a:custGeom>
            <a:avLst/>
            <a:gdLst/>
            <a:ahLst/>
            <a:cxnLst/>
            <a:rect l="l" t="t" r="r" b="b"/>
            <a:pathLst>
              <a:path w="32124" h="105977" extrusionOk="0">
                <a:moveTo>
                  <a:pt x="29255" y="1"/>
                </a:moveTo>
                <a:lnTo>
                  <a:pt x="29255" y="52371"/>
                </a:lnTo>
                <a:cubicBezTo>
                  <a:pt x="29255" y="53706"/>
                  <a:pt x="28588" y="55841"/>
                  <a:pt x="27387" y="56741"/>
                </a:cubicBezTo>
                <a:lnTo>
                  <a:pt x="5038" y="73987"/>
                </a:lnTo>
                <a:cubicBezTo>
                  <a:pt x="2436" y="76022"/>
                  <a:pt x="1" y="78223"/>
                  <a:pt x="1" y="82126"/>
                </a:cubicBezTo>
                <a:lnTo>
                  <a:pt x="1" y="105976"/>
                </a:lnTo>
                <a:lnTo>
                  <a:pt x="32124" y="105976"/>
                </a:lnTo>
                <a:lnTo>
                  <a:pt x="32124" y="78824"/>
                </a:lnTo>
                <a:lnTo>
                  <a:pt x="32124" y="74921"/>
                </a:lnTo>
                <a:lnTo>
                  <a:pt x="32124" y="70684"/>
                </a:lnTo>
                <a:lnTo>
                  <a:pt x="32124" y="69717"/>
                </a:lnTo>
                <a:lnTo>
                  <a:pt x="32124" y="55307"/>
                </a:lnTo>
                <a:lnTo>
                  <a:pt x="32124" y="1"/>
                </a:lnTo>
                <a:lnTo>
                  <a:pt x="292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rot="-5400000">
            <a:off x="3826926" y="2580179"/>
            <a:ext cx="1376383" cy="2006410"/>
          </a:xfrm>
          <a:custGeom>
            <a:avLst/>
            <a:gdLst/>
            <a:ahLst/>
            <a:cxnLst/>
            <a:rect l="l" t="t" r="r" b="b"/>
            <a:pathLst>
              <a:path w="57475" h="105977" extrusionOk="0">
                <a:moveTo>
                  <a:pt x="57475" y="1"/>
                </a:moveTo>
                <a:lnTo>
                  <a:pt x="54639" y="1"/>
                </a:lnTo>
                <a:lnTo>
                  <a:pt x="54639" y="52004"/>
                </a:lnTo>
                <a:cubicBezTo>
                  <a:pt x="54639" y="54006"/>
                  <a:pt x="53405" y="55774"/>
                  <a:pt x="51570" y="56508"/>
                </a:cubicBezTo>
                <a:lnTo>
                  <a:pt x="6572" y="74287"/>
                </a:lnTo>
                <a:cubicBezTo>
                  <a:pt x="2869" y="75855"/>
                  <a:pt x="0" y="79090"/>
                  <a:pt x="0" y="83861"/>
                </a:cubicBezTo>
                <a:lnTo>
                  <a:pt x="0" y="105976"/>
                </a:lnTo>
                <a:lnTo>
                  <a:pt x="26919" y="105976"/>
                </a:lnTo>
                <a:lnTo>
                  <a:pt x="26919" y="82126"/>
                </a:lnTo>
                <a:cubicBezTo>
                  <a:pt x="26919" y="78257"/>
                  <a:pt x="29288" y="75821"/>
                  <a:pt x="31956" y="73987"/>
                </a:cubicBezTo>
                <a:lnTo>
                  <a:pt x="55507" y="56741"/>
                </a:lnTo>
                <a:cubicBezTo>
                  <a:pt x="56741" y="55841"/>
                  <a:pt x="57475" y="53939"/>
                  <a:pt x="57475" y="5237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rot="-5400000">
            <a:off x="3826926" y="986538"/>
            <a:ext cx="1376383" cy="2006410"/>
          </a:xfrm>
          <a:custGeom>
            <a:avLst/>
            <a:gdLst/>
            <a:ahLst/>
            <a:cxnLst/>
            <a:rect l="l" t="t" r="r" b="b"/>
            <a:pathLst>
              <a:path w="57475" h="105977" extrusionOk="0">
                <a:moveTo>
                  <a:pt x="1" y="1"/>
                </a:moveTo>
                <a:lnTo>
                  <a:pt x="2836" y="1"/>
                </a:lnTo>
                <a:lnTo>
                  <a:pt x="2836" y="52004"/>
                </a:lnTo>
                <a:cubicBezTo>
                  <a:pt x="2836" y="54006"/>
                  <a:pt x="4070" y="55774"/>
                  <a:pt x="5905" y="56508"/>
                </a:cubicBezTo>
                <a:lnTo>
                  <a:pt x="50904" y="74287"/>
                </a:lnTo>
                <a:cubicBezTo>
                  <a:pt x="54606" y="75855"/>
                  <a:pt x="57475" y="79090"/>
                  <a:pt x="57475" y="83861"/>
                </a:cubicBezTo>
                <a:lnTo>
                  <a:pt x="57475" y="105976"/>
                </a:lnTo>
                <a:lnTo>
                  <a:pt x="30556" y="105976"/>
                </a:lnTo>
                <a:lnTo>
                  <a:pt x="30556" y="82126"/>
                </a:lnTo>
                <a:cubicBezTo>
                  <a:pt x="30556" y="78257"/>
                  <a:pt x="28188" y="75821"/>
                  <a:pt x="25519" y="73987"/>
                </a:cubicBezTo>
                <a:lnTo>
                  <a:pt x="2002" y="56741"/>
                </a:lnTo>
                <a:cubicBezTo>
                  <a:pt x="735" y="55841"/>
                  <a:pt x="1" y="53939"/>
                  <a:pt x="1" y="5237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rot="-5400000">
            <a:off x="4130880" y="1373541"/>
            <a:ext cx="768475" cy="2006410"/>
          </a:xfrm>
          <a:custGeom>
            <a:avLst/>
            <a:gdLst/>
            <a:ahLst/>
            <a:cxnLst/>
            <a:rect l="l" t="t" r="r" b="b"/>
            <a:pathLst>
              <a:path w="32090" h="105977" extrusionOk="0">
                <a:moveTo>
                  <a:pt x="2836" y="1"/>
                </a:moveTo>
                <a:lnTo>
                  <a:pt x="2836" y="52371"/>
                </a:lnTo>
                <a:cubicBezTo>
                  <a:pt x="2836" y="53706"/>
                  <a:pt x="3536" y="55841"/>
                  <a:pt x="4704" y="56741"/>
                </a:cubicBezTo>
                <a:lnTo>
                  <a:pt x="27053" y="73987"/>
                </a:lnTo>
                <a:cubicBezTo>
                  <a:pt x="29688" y="76022"/>
                  <a:pt x="32090" y="78223"/>
                  <a:pt x="32090" y="82126"/>
                </a:cubicBezTo>
                <a:lnTo>
                  <a:pt x="32090" y="105976"/>
                </a:lnTo>
                <a:lnTo>
                  <a:pt x="0" y="105976"/>
                </a:lnTo>
                <a:lnTo>
                  <a:pt x="0" y="78824"/>
                </a:lnTo>
                <a:lnTo>
                  <a:pt x="0" y="74921"/>
                </a:lnTo>
                <a:lnTo>
                  <a:pt x="0" y="70684"/>
                </a:lnTo>
                <a:lnTo>
                  <a:pt x="0" y="69717"/>
                </a:lnTo>
                <a:lnTo>
                  <a:pt x="0" y="55307"/>
                </a:lnTo>
                <a:lnTo>
                  <a:pt x="0" y="1"/>
                </a:lnTo>
                <a:lnTo>
                  <a:pt x="28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txBox="1"/>
          <p:nvPr/>
        </p:nvSpPr>
        <p:spPr>
          <a:xfrm>
            <a:off x="5763125" y="1301475"/>
            <a:ext cx="1011300" cy="59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AU" b="1" dirty="0">
                <a:solidFill>
                  <a:schemeClr val="dk1"/>
                </a:solidFill>
                <a:latin typeface="Fira Sans"/>
                <a:ea typeface="Fira Sans"/>
                <a:cs typeface="Fira Sans"/>
                <a:sym typeface="Fira Sans"/>
              </a:rPr>
              <a:t>What?</a:t>
            </a:r>
            <a:endParaRPr b="1" dirty="0">
              <a:solidFill>
                <a:schemeClr val="dk1"/>
              </a:solidFill>
              <a:latin typeface="Fira Sans"/>
              <a:ea typeface="Fira Sans"/>
              <a:cs typeface="Fira Sans"/>
              <a:sym typeface="Fira Sans"/>
            </a:endParaRPr>
          </a:p>
        </p:txBody>
      </p:sp>
      <p:sp>
        <p:nvSpPr>
          <p:cNvPr id="400" name="Google Shape;400;p31"/>
          <p:cNvSpPr txBox="1"/>
          <p:nvPr/>
        </p:nvSpPr>
        <p:spPr>
          <a:xfrm>
            <a:off x="6750949" y="1301575"/>
            <a:ext cx="1694100" cy="597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Roboto"/>
                <a:ea typeface="Roboto"/>
                <a:cs typeface="Roboto"/>
                <a:sym typeface="Roboto"/>
              </a:rPr>
              <a:t>A lane detection system integrated with self driving car</a:t>
            </a:r>
            <a:endParaRPr sz="1200" dirty="0">
              <a:solidFill>
                <a:schemeClr val="dk1"/>
              </a:solidFill>
              <a:latin typeface="Roboto"/>
              <a:ea typeface="Roboto"/>
              <a:cs typeface="Roboto"/>
              <a:sym typeface="Roboto"/>
            </a:endParaRPr>
          </a:p>
        </p:txBody>
      </p:sp>
      <p:sp>
        <p:nvSpPr>
          <p:cNvPr id="401" name="Google Shape;401;p31"/>
          <p:cNvSpPr txBox="1"/>
          <p:nvPr/>
        </p:nvSpPr>
        <p:spPr>
          <a:xfrm>
            <a:off x="5763125" y="2092250"/>
            <a:ext cx="1011300" cy="59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dk1"/>
                </a:solidFill>
                <a:latin typeface="Fira Sans"/>
                <a:ea typeface="Fira Sans"/>
                <a:cs typeface="Fira Sans"/>
                <a:sym typeface="Fira Sans"/>
              </a:rPr>
              <a:t>How?</a:t>
            </a:r>
            <a:endParaRPr b="1" dirty="0">
              <a:solidFill>
                <a:schemeClr val="dk1"/>
              </a:solidFill>
              <a:latin typeface="Fira Sans"/>
              <a:ea typeface="Fira Sans"/>
              <a:cs typeface="Fira Sans"/>
              <a:sym typeface="Fira Sans"/>
            </a:endParaRPr>
          </a:p>
        </p:txBody>
      </p:sp>
      <p:sp>
        <p:nvSpPr>
          <p:cNvPr id="402" name="Google Shape;402;p31"/>
          <p:cNvSpPr txBox="1"/>
          <p:nvPr/>
        </p:nvSpPr>
        <p:spPr>
          <a:xfrm>
            <a:off x="6750949" y="2092350"/>
            <a:ext cx="1694100" cy="597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Roboto"/>
                <a:ea typeface="Roboto"/>
                <a:cs typeface="Roboto"/>
                <a:sym typeface="Roboto"/>
              </a:rPr>
              <a:t>Using the power of python and arduino</a:t>
            </a:r>
            <a:endParaRPr sz="1200" dirty="0">
              <a:solidFill>
                <a:schemeClr val="dk1"/>
              </a:solidFill>
              <a:latin typeface="Roboto"/>
              <a:ea typeface="Roboto"/>
              <a:cs typeface="Roboto"/>
              <a:sym typeface="Roboto"/>
            </a:endParaRPr>
          </a:p>
        </p:txBody>
      </p:sp>
      <p:sp>
        <p:nvSpPr>
          <p:cNvPr id="403" name="Google Shape;403;p31"/>
          <p:cNvSpPr txBox="1"/>
          <p:nvPr/>
        </p:nvSpPr>
        <p:spPr>
          <a:xfrm>
            <a:off x="5763125" y="2883025"/>
            <a:ext cx="1011300" cy="59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dk1"/>
                </a:solidFill>
                <a:latin typeface="Fira Sans"/>
                <a:ea typeface="Fira Sans"/>
                <a:cs typeface="Fira Sans"/>
                <a:sym typeface="Fira Sans"/>
              </a:rPr>
              <a:t>Why?</a:t>
            </a:r>
            <a:endParaRPr b="1" dirty="0">
              <a:solidFill>
                <a:schemeClr val="dk1"/>
              </a:solidFill>
              <a:latin typeface="Fira Sans"/>
              <a:ea typeface="Fira Sans"/>
              <a:cs typeface="Fira Sans"/>
              <a:sym typeface="Fira Sans"/>
            </a:endParaRPr>
          </a:p>
        </p:txBody>
      </p:sp>
      <p:sp>
        <p:nvSpPr>
          <p:cNvPr id="404" name="Google Shape;404;p31"/>
          <p:cNvSpPr txBox="1"/>
          <p:nvPr/>
        </p:nvSpPr>
        <p:spPr>
          <a:xfrm>
            <a:off x="6750949" y="2883125"/>
            <a:ext cx="1694100" cy="597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accent2"/>
              </a:buClr>
              <a:buSzPts val="1100"/>
              <a:buFont typeface="Arial"/>
              <a:buNone/>
            </a:pPr>
            <a:r>
              <a:rPr lang="en-GB" sz="1200" dirty="0">
                <a:solidFill>
                  <a:schemeClr val="dk1"/>
                </a:solidFill>
                <a:latin typeface="Roboto"/>
                <a:ea typeface="Roboto"/>
                <a:cs typeface="Roboto"/>
                <a:sym typeface="Roboto"/>
              </a:rPr>
              <a:t>To grasp concept of deep learning and computer vision</a:t>
            </a:r>
            <a:endParaRPr sz="1200" dirty="0">
              <a:solidFill>
                <a:schemeClr val="dk1"/>
              </a:solidFill>
              <a:latin typeface="Roboto"/>
              <a:ea typeface="Roboto"/>
              <a:cs typeface="Roboto"/>
              <a:sym typeface="Roboto"/>
            </a:endParaRPr>
          </a:p>
        </p:txBody>
      </p:sp>
      <p:sp>
        <p:nvSpPr>
          <p:cNvPr id="405" name="Google Shape;405;p31"/>
          <p:cNvSpPr txBox="1"/>
          <p:nvPr/>
        </p:nvSpPr>
        <p:spPr>
          <a:xfrm>
            <a:off x="5763125" y="3673800"/>
            <a:ext cx="1011300" cy="59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dk1"/>
                </a:solidFill>
                <a:latin typeface="Fira Sans"/>
                <a:ea typeface="Fira Sans"/>
                <a:cs typeface="Fira Sans"/>
                <a:sym typeface="Fira Sans"/>
              </a:rPr>
              <a:t>Do-able?</a:t>
            </a:r>
            <a:endParaRPr b="1" dirty="0">
              <a:solidFill>
                <a:schemeClr val="dk1"/>
              </a:solidFill>
              <a:latin typeface="Fira Sans"/>
              <a:ea typeface="Fira Sans"/>
              <a:cs typeface="Fira Sans"/>
              <a:sym typeface="Fira Sans"/>
            </a:endParaRPr>
          </a:p>
        </p:txBody>
      </p:sp>
      <p:sp>
        <p:nvSpPr>
          <p:cNvPr id="406" name="Google Shape;406;p31"/>
          <p:cNvSpPr txBox="1"/>
          <p:nvPr/>
        </p:nvSpPr>
        <p:spPr>
          <a:xfrm>
            <a:off x="6750949" y="3673900"/>
            <a:ext cx="1694100" cy="597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Roboto"/>
                <a:ea typeface="Roboto"/>
                <a:cs typeface="Roboto"/>
                <a:sym typeface="Roboto"/>
              </a:rPr>
              <a:t>Yes!!</a:t>
            </a:r>
            <a:endParaRPr sz="1200" dirty="0">
              <a:solidFill>
                <a:schemeClr val="dk1"/>
              </a:solidFill>
              <a:latin typeface="Roboto"/>
              <a:ea typeface="Roboto"/>
              <a:cs typeface="Roboto"/>
              <a:sym typeface="Roboto"/>
            </a:endParaRPr>
          </a:p>
        </p:txBody>
      </p:sp>
      <p:pic>
        <p:nvPicPr>
          <p:cNvPr id="5" name="Picture 4">
            <a:extLst>
              <a:ext uri="{FF2B5EF4-FFF2-40B4-BE49-F238E27FC236}">
                <a16:creationId xmlns:a16="http://schemas.microsoft.com/office/drawing/2014/main" id="{263045EE-FD3D-AC2A-F9B4-A1E30B841E22}"/>
              </a:ext>
            </a:extLst>
          </p:cNvPr>
          <p:cNvPicPr>
            <a:picLocks noChangeAspect="1"/>
          </p:cNvPicPr>
          <p:nvPr/>
        </p:nvPicPr>
        <p:blipFill>
          <a:blip r:embed="rId3"/>
          <a:stretch>
            <a:fillRect/>
          </a:stretch>
        </p:blipFill>
        <p:spPr>
          <a:xfrm>
            <a:off x="505004" y="1293034"/>
            <a:ext cx="2189164" cy="1922088"/>
          </a:xfrm>
          <a:prstGeom prst="rect">
            <a:avLst/>
          </a:prstGeom>
        </p:spPr>
      </p:pic>
      <p:pic>
        <p:nvPicPr>
          <p:cNvPr id="2" name="Picture 4">
            <a:extLst>
              <a:ext uri="{FF2B5EF4-FFF2-40B4-BE49-F238E27FC236}">
                <a16:creationId xmlns:a16="http://schemas.microsoft.com/office/drawing/2014/main" id="{989A4B4A-D36D-236D-B162-18BBFF91F05C}"/>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9961" b="89844" l="6250" r="93945">
                        <a14:foregroundMark x1="8008" y1="75586" x2="6445" y2="79492"/>
                        <a14:foregroundMark x1="93945" y1="80469" x2="91406" y2="83984"/>
                        <a14:backgroundMark x1="28906" y1="29883" x2="47656" y2="37109"/>
                        <a14:backgroundMark x1="63086" y1="32227" x2="39844" y2="39844"/>
                        <a14:backgroundMark x1="39844" y1="39844" x2="63086" y2="34961"/>
                        <a14:backgroundMark x1="63086" y1="34961" x2="58594" y2="37891"/>
                        <a14:backgroundMark x1="14063" y1="18750" x2="17188" y2="38867"/>
                        <a14:backgroundMark x1="17188" y1="38867" x2="25391" y2="54883"/>
                        <a14:backgroundMark x1="25391" y1="54883" x2="56250" y2="55469"/>
                        <a14:backgroundMark x1="56250" y1="55469" x2="74609" y2="54297"/>
                        <a14:backgroundMark x1="74609" y1="54297" x2="81445" y2="37695"/>
                        <a14:backgroundMark x1="81445" y1="37695" x2="56836" y2="23438"/>
                        <a14:backgroundMark x1="56836" y1="23438" x2="33789" y2="23438"/>
                        <a14:backgroundMark x1="33789" y1="23438" x2="64258" y2="47266"/>
                        <a14:backgroundMark x1="64258" y1="47266" x2="45703" y2="55273"/>
                        <a14:backgroundMark x1="45703" y1="55273" x2="42383" y2="58203"/>
                      </a14:backgroundRemoval>
                    </a14:imgEffect>
                  </a14:imgLayer>
                </a14:imgProps>
              </a:ext>
              <a:ext uri="{28A0092B-C50C-407E-A947-70E740481C1C}">
                <a14:useLocalDpi xmlns:a14="http://schemas.microsoft.com/office/drawing/2010/main" val="0"/>
              </a:ext>
            </a:extLst>
          </a:blip>
          <a:srcRect/>
          <a:stretch>
            <a:fillRect/>
          </a:stretch>
        </p:blipFill>
        <p:spPr bwMode="auto">
          <a:xfrm>
            <a:off x="105291" y="811534"/>
            <a:ext cx="2963543" cy="2963543"/>
          </a:xfrm>
          <a:prstGeom prst="rect">
            <a:avLst/>
          </a:prstGeom>
          <a:noFill/>
          <a:extLst>
            <a:ext uri="{909E8E84-426E-40DD-AFC4-6F175D3DCCD1}">
              <a14:hiddenFill xmlns:a14="http://schemas.microsoft.com/office/drawing/2010/main">
                <a:solidFill>
                  <a:srgbClr val="FFFFFF"/>
                </a:solidFill>
              </a14:hiddenFill>
            </a:ext>
          </a:extLst>
        </p:spPr>
      </p:pic>
      <p:pic>
        <p:nvPicPr>
          <p:cNvPr id="4" name="!!thumbnail">
            <a:extLst>
              <a:ext uri="{FF2B5EF4-FFF2-40B4-BE49-F238E27FC236}">
                <a16:creationId xmlns:a16="http://schemas.microsoft.com/office/drawing/2014/main" id="{990CC658-3DAA-9E11-FED7-F73BDB8B56E6}"/>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277980" y="2195101"/>
            <a:ext cx="4002610" cy="2500941"/>
          </a:xfrm>
          <a:prstGeom prst="rect">
            <a:avLst/>
          </a:prstGeom>
        </p:spPr>
      </p:pic>
    </p:spTree>
    <p:extLst>
      <p:ext uri="{BB962C8B-B14F-4D97-AF65-F5344CB8AC3E}">
        <p14:creationId xmlns:p14="http://schemas.microsoft.com/office/powerpoint/2010/main" val="4013354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91"/>
        <p:cNvGrpSpPr/>
        <p:nvPr/>
      </p:nvGrpSpPr>
      <p:grpSpPr>
        <a:xfrm>
          <a:off x="0" y="0"/>
          <a:ext cx="0" cy="0"/>
          <a:chOff x="0" y="0"/>
          <a:chExt cx="0" cy="0"/>
        </a:xfrm>
      </p:grpSpPr>
      <p:sp>
        <p:nvSpPr>
          <p:cNvPr id="1992" name="Google Shape;1992;p46"/>
          <p:cNvSpPr/>
          <p:nvPr/>
        </p:nvSpPr>
        <p:spPr>
          <a:xfrm>
            <a:off x="1416275" y="3423250"/>
            <a:ext cx="1009800" cy="1009800"/>
          </a:xfrm>
          <a:prstGeom prst="ellipse">
            <a:avLst/>
          </a:prstGeom>
          <a:solidFill>
            <a:schemeClr val="lt1"/>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6"/>
          <p:cNvSpPr/>
          <p:nvPr/>
        </p:nvSpPr>
        <p:spPr>
          <a:xfrm>
            <a:off x="1416275" y="1113125"/>
            <a:ext cx="1009800" cy="1009800"/>
          </a:xfrm>
          <a:prstGeom prst="ellipse">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6"/>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Technology we’ll be using</a:t>
            </a:r>
            <a:endParaRPr dirty="0"/>
          </a:p>
        </p:txBody>
      </p:sp>
      <p:sp>
        <p:nvSpPr>
          <p:cNvPr id="1995" name="Google Shape;1995;p46"/>
          <p:cNvSpPr/>
          <p:nvPr/>
        </p:nvSpPr>
        <p:spPr>
          <a:xfrm>
            <a:off x="88133" y="5441990"/>
            <a:ext cx="26564" cy="77061"/>
          </a:xfrm>
          <a:custGeom>
            <a:avLst/>
            <a:gdLst/>
            <a:ahLst/>
            <a:cxnLst/>
            <a:rect l="l" t="t" r="r" b="b"/>
            <a:pathLst>
              <a:path w="1908" h="5535" extrusionOk="0">
                <a:moveTo>
                  <a:pt x="954" y="0"/>
                </a:moveTo>
                <a:lnTo>
                  <a:pt x="770" y="31"/>
                </a:lnTo>
                <a:lnTo>
                  <a:pt x="585" y="92"/>
                </a:lnTo>
                <a:lnTo>
                  <a:pt x="431" y="185"/>
                </a:lnTo>
                <a:lnTo>
                  <a:pt x="278" y="277"/>
                </a:lnTo>
                <a:lnTo>
                  <a:pt x="155" y="431"/>
                </a:lnTo>
                <a:lnTo>
                  <a:pt x="62" y="584"/>
                </a:lnTo>
                <a:lnTo>
                  <a:pt x="32" y="769"/>
                </a:lnTo>
                <a:lnTo>
                  <a:pt x="1" y="953"/>
                </a:lnTo>
                <a:lnTo>
                  <a:pt x="1" y="4582"/>
                </a:lnTo>
                <a:lnTo>
                  <a:pt x="32" y="4766"/>
                </a:lnTo>
                <a:lnTo>
                  <a:pt x="62" y="4951"/>
                </a:lnTo>
                <a:lnTo>
                  <a:pt x="155" y="5104"/>
                </a:lnTo>
                <a:lnTo>
                  <a:pt x="278" y="5258"/>
                </a:lnTo>
                <a:lnTo>
                  <a:pt x="431" y="5381"/>
                </a:lnTo>
                <a:lnTo>
                  <a:pt x="585" y="5473"/>
                </a:lnTo>
                <a:lnTo>
                  <a:pt x="770" y="5504"/>
                </a:lnTo>
                <a:lnTo>
                  <a:pt x="954" y="5535"/>
                </a:lnTo>
                <a:lnTo>
                  <a:pt x="1139" y="5504"/>
                </a:lnTo>
                <a:lnTo>
                  <a:pt x="1323" y="5473"/>
                </a:lnTo>
                <a:lnTo>
                  <a:pt x="1477" y="5381"/>
                </a:lnTo>
                <a:lnTo>
                  <a:pt x="1631" y="5258"/>
                </a:lnTo>
                <a:lnTo>
                  <a:pt x="1723" y="5104"/>
                </a:lnTo>
                <a:lnTo>
                  <a:pt x="1815" y="4951"/>
                </a:lnTo>
                <a:lnTo>
                  <a:pt x="1877" y="4766"/>
                </a:lnTo>
                <a:lnTo>
                  <a:pt x="1907" y="4582"/>
                </a:lnTo>
                <a:lnTo>
                  <a:pt x="1907" y="953"/>
                </a:lnTo>
                <a:lnTo>
                  <a:pt x="1877" y="769"/>
                </a:lnTo>
                <a:lnTo>
                  <a:pt x="1815" y="584"/>
                </a:lnTo>
                <a:lnTo>
                  <a:pt x="1723" y="431"/>
                </a:lnTo>
                <a:lnTo>
                  <a:pt x="1631" y="277"/>
                </a:lnTo>
                <a:lnTo>
                  <a:pt x="1477" y="185"/>
                </a:lnTo>
                <a:lnTo>
                  <a:pt x="1323" y="92"/>
                </a:lnTo>
                <a:lnTo>
                  <a:pt x="1139" y="31"/>
                </a:lnTo>
                <a:lnTo>
                  <a:pt x="954" y="0"/>
                </a:lnTo>
                <a:close/>
              </a:path>
            </a:pathLst>
          </a:custGeom>
          <a:solidFill>
            <a:srgbClr val="DFE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6"/>
          <p:cNvSpPr/>
          <p:nvPr/>
        </p:nvSpPr>
        <p:spPr>
          <a:xfrm>
            <a:off x="18785" y="5441990"/>
            <a:ext cx="26133" cy="77061"/>
          </a:xfrm>
          <a:custGeom>
            <a:avLst/>
            <a:gdLst/>
            <a:ahLst/>
            <a:cxnLst/>
            <a:rect l="l" t="t" r="r" b="b"/>
            <a:pathLst>
              <a:path w="1877" h="5535" extrusionOk="0">
                <a:moveTo>
                  <a:pt x="954" y="0"/>
                </a:moveTo>
                <a:lnTo>
                  <a:pt x="739" y="31"/>
                </a:lnTo>
                <a:lnTo>
                  <a:pt x="554" y="92"/>
                </a:lnTo>
                <a:lnTo>
                  <a:pt x="400" y="185"/>
                </a:lnTo>
                <a:lnTo>
                  <a:pt x="277" y="277"/>
                </a:lnTo>
                <a:lnTo>
                  <a:pt x="154" y="431"/>
                </a:lnTo>
                <a:lnTo>
                  <a:pt x="62" y="584"/>
                </a:lnTo>
                <a:lnTo>
                  <a:pt x="1" y="769"/>
                </a:lnTo>
                <a:lnTo>
                  <a:pt x="1" y="953"/>
                </a:lnTo>
                <a:lnTo>
                  <a:pt x="1" y="4582"/>
                </a:lnTo>
                <a:lnTo>
                  <a:pt x="1" y="4766"/>
                </a:lnTo>
                <a:lnTo>
                  <a:pt x="62" y="4951"/>
                </a:lnTo>
                <a:lnTo>
                  <a:pt x="154" y="5104"/>
                </a:lnTo>
                <a:lnTo>
                  <a:pt x="277" y="5258"/>
                </a:lnTo>
                <a:lnTo>
                  <a:pt x="400" y="5381"/>
                </a:lnTo>
                <a:lnTo>
                  <a:pt x="554" y="5473"/>
                </a:lnTo>
                <a:lnTo>
                  <a:pt x="739" y="5504"/>
                </a:lnTo>
                <a:lnTo>
                  <a:pt x="954" y="5535"/>
                </a:lnTo>
                <a:lnTo>
                  <a:pt x="1138" y="5504"/>
                </a:lnTo>
                <a:lnTo>
                  <a:pt x="1323" y="5473"/>
                </a:lnTo>
                <a:lnTo>
                  <a:pt x="1477" y="5381"/>
                </a:lnTo>
                <a:lnTo>
                  <a:pt x="1600" y="5258"/>
                </a:lnTo>
                <a:lnTo>
                  <a:pt x="1723" y="5104"/>
                </a:lnTo>
                <a:lnTo>
                  <a:pt x="1815" y="4951"/>
                </a:lnTo>
                <a:lnTo>
                  <a:pt x="1876" y="4766"/>
                </a:lnTo>
                <a:lnTo>
                  <a:pt x="1876" y="4582"/>
                </a:lnTo>
                <a:lnTo>
                  <a:pt x="1876" y="953"/>
                </a:lnTo>
                <a:lnTo>
                  <a:pt x="1876" y="769"/>
                </a:lnTo>
                <a:lnTo>
                  <a:pt x="1815" y="584"/>
                </a:lnTo>
                <a:lnTo>
                  <a:pt x="1723" y="431"/>
                </a:lnTo>
                <a:lnTo>
                  <a:pt x="1600" y="277"/>
                </a:lnTo>
                <a:lnTo>
                  <a:pt x="1477" y="185"/>
                </a:lnTo>
                <a:lnTo>
                  <a:pt x="1323" y="92"/>
                </a:lnTo>
                <a:lnTo>
                  <a:pt x="1138" y="31"/>
                </a:lnTo>
                <a:lnTo>
                  <a:pt x="954" y="0"/>
                </a:lnTo>
                <a:close/>
              </a:path>
            </a:pathLst>
          </a:custGeom>
          <a:solidFill>
            <a:srgbClr val="DFE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6"/>
          <p:cNvSpPr txBox="1"/>
          <p:nvPr/>
        </p:nvSpPr>
        <p:spPr>
          <a:xfrm>
            <a:off x="6149663" y="3521645"/>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accent6"/>
                </a:solidFill>
                <a:latin typeface="Fira Sans"/>
                <a:ea typeface="Fira Sans"/>
                <a:cs typeface="Fira Sans"/>
                <a:sym typeface="Fira Sans"/>
              </a:rPr>
              <a:t>Bluetooth &amp; Network</a:t>
            </a:r>
            <a:endParaRPr b="1" dirty="0">
              <a:solidFill>
                <a:schemeClr val="accent6"/>
              </a:solidFill>
              <a:latin typeface="Fira Sans"/>
              <a:ea typeface="Fira Sans"/>
              <a:cs typeface="Fira Sans"/>
              <a:sym typeface="Fira Sans"/>
            </a:endParaRPr>
          </a:p>
        </p:txBody>
      </p:sp>
      <p:sp>
        <p:nvSpPr>
          <p:cNvPr id="1998" name="Google Shape;1998;p46"/>
          <p:cNvSpPr txBox="1"/>
          <p:nvPr/>
        </p:nvSpPr>
        <p:spPr>
          <a:xfrm>
            <a:off x="6149674" y="3868499"/>
            <a:ext cx="18198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AU" sz="1200" dirty="0">
                <a:latin typeface="Roboto"/>
                <a:ea typeface="Roboto"/>
                <a:cs typeface="Roboto"/>
                <a:sym typeface="Roboto"/>
              </a:rPr>
              <a:t>Transmitting Signals and real-time video</a:t>
            </a:r>
          </a:p>
        </p:txBody>
      </p:sp>
      <p:sp>
        <p:nvSpPr>
          <p:cNvPr id="1999" name="Google Shape;1999;p46"/>
          <p:cNvSpPr txBox="1"/>
          <p:nvPr/>
        </p:nvSpPr>
        <p:spPr>
          <a:xfrm>
            <a:off x="6149663" y="1165550"/>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accent1"/>
                </a:solidFill>
                <a:latin typeface="Fira Sans"/>
                <a:ea typeface="Fira Sans"/>
                <a:cs typeface="Fira Sans"/>
                <a:sym typeface="Fira Sans"/>
              </a:rPr>
              <a:t>Python</a:t>
            </a:r>
            <a:endParaRPr b="1" dirty="0">
              <a:solidFill>
                <a:schemeClr val="accent1"/>
              </a:solidFill>
              <a:latin typeface="Fira Sans"/>
              <a:ea typeface="Fira Sans"/>
              <a:cs typeface="Fira Sans"/>
              <a:sym typeface="Fira Sans"/>
            </a:endParaRPr>
          </a:p>
        </p:txBody>
      </p:sp>
      <p:sp>
        <p:nvSpPr>
          <p:cNvPr id="2000" name="Google Shape;2000;p46"/>
          <p:cNvSpPr txBox="1"/>
          <p:nvPr/>
        </p:nvSpPr>
        <p:spPr>
          <a:xfrm>
            <a:off x="6149674" y="1512400"/>
            <a:ext cx="18198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latin typeface="Roboto"/>
                <a:ea typeface="Roboto"/>
                <a:cs typeface="Roboto"/>
                <a:sym typeface="Roboto"/>
              </a:rPr>
              <a:t>Lane detection and control signals</a:t>
            </a:r>
            <a:endParaRPr sz="1200" dirty="0">
              <a:latin typeface="Roboto"/>
              <a:ea typeface="Roboto"/>
              <a:cs typeface="Roboto"/>
              <a:sym typeface="Roboto"/>
            </a:endParaRPr>
          </a:p>
        </p:txBody>
      </p:sp>
      <p:sp>
        <p:nvSpPr>
          <p:cNvPr id="2001" name="Google Shape;2001;p46"/>
          <p:cNvSpPr txBox="1"/>
          <p:nvPr/>
        </p:nvSpPr>
        <p:spPr>
          <a:xfrm>
            <a:off x="6149663" y="2343591"/>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AU" b="1" dirty="0">
                <a:solidFill>
                  <a:schemeClr val="accent3"/>
                </a:solidFill>
                <a:latin typeface="Fira Sans"/>
                <a:ea typeface="Fira Sans"/>
                <a:cs typeface="Fira Sans"/>
                <a:sym typeface="Fira Sans"/>
              </a:rPr>
              <a:t>Arduino Uno</a:t>
            </a:r>
            <a:endParaRPr b="1" dirty="0">
              <a:solidFill>
                <a:schemeClr val="accent3"/>
              </a:solidFill>
              <a:latin typeface="Fira Sans"/>
              <a:ea typeface="Fira Sans"/>
              <a:cs typeface="Fira Sans"/>
              <a:sym typeface="Fira Sans"/>
            </a:endParaRPr>
          </a:p>
        </p:txBody>
      </p:sp>
      <p:sp>
        <p:nvSpPr>
          <p:cNvPr id="2002" name="Google Shape;2002;p46"/>
          <p:cNvSpPr txBox="1"/>
          <p:nvPr/>
        </p:nvSpPr>
        <p:spPr>
          <a:xfrm>
            <a:off x="6149674" y="2690443"/>
            <a:ext cx="18198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latin typeface="Roboto"/>
                <a:ea typeface="Roboto"/>
                <a:cs typeface="Roboto"/>
                <a:sym typeface="Roboto"/>
              </a:rPr>
              <a:t>Controlling the physical system</a:t>
            </a:r>
            <a:endParaRPr sz="1200" dirty="0">
              <a:latin typeface="Roboto"/>
              <a:ea typeface="Roboto"/>
              <a:cs typeface="Roboto"/>
              <a:sym typeface="Roboto"/>
            </a:endParaRPr>
          </a:p>
        </p:txBody>
      </p:sp>
      <p:sp>
        <p:nvSpPr>
          <p:cNvPr id="2003" name="Google Shape;2003;p46"/>
          <p:cNvSpPr/>
          <p:nvPr/>
        </p:nvSpPr>
        <p:spPr>
          <a:xfrm>
            <a:off x="5627900" y="3692500"/>
            <a:ext cx="471300" cy="471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6"/>
          <p:cNvSpPr/>
          <p:nvPr/>
        </p:nvSpPr>
        <p:spPr>
          <a:xfrm>
            <a:off x="5627900" y="2518150"/>
            <a:ext cx="471300" cy="47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6"/>
          <p:cNvSpPr/>
          <p:nvPr/>
        </p:nvSpPr>
        <p:spPr>
          <a:xfrm>
            <a:off x="5627900" y="1330775"/>
            <a:ext cx="471300" cy="4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6"/>
          <p:cNvSpPr/>
          <p:nvPr/>
        </p:nvSpPr>
        <p:spPr>
          <a:xfrm>
            <a:off x="5659388" y="3724000"/>
            <a:ext cx="408300" cy="408300"/>
          </a:xfrm>
          <a:prstGeom prst="ellipse">
            <a:avLst/>
          </a:prstGeom>
          <a:solidFill>
            <a:schemeClr val="l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b="1">
                <a:solidFill>
                  <a:schemeClr val="dk1"/>
                </a:solidFill>
                <a:latin typeface="Fira Sans"/>
                <a:ea typeface="Fira Sans"/>
                <a:cs typeface="Fira Sans"/>
                <a:sym typeface="Fira Sans"/>
              </a:rPr>
              <a:t>03</a:t>
            </a:r>
            <a:endParaRPr b="1">
              <a:solidFill>
                <a:schemeClr val="dk1"/>
              </a:solidFill>
              <a:latin typeface="Fira Sans"/>
              <a:ea typeface="Fira Sans"/>
              <a:cs typeface="Fira Sans"/>
              <a:sym typeface="Fira Sans"/>
            </a:endParaRPr>
          </a:p>
        </p:txBody>
      </p:sp>
      <p:sp>
        <p:nvSpPr>
          <p:cNvPr id="2007" name="Google Shape;2007;p46"/>
          <p:cNvSpPr/>
          <p:nvPr/>
        </p:nvSpPr>
        <p:spPr>
          <a:xfrm>
            <a:off x="5659388" y="1362263"/>
            <a:ext cx="408300" cy="408300"/>
          </a:xfrm>
          <a:prstGeom prst="ellipse">
            <a:avLst/>
          </a:prstGeom>
          <a:solidFill>
            <a:schemeClr val="l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b="1">
                <a:solidFill>
                  <a:schemeClr val="dk1"/>
                </a:solidFill>
                <a:latin typeface="Fira Sans"/>
                <a:ea typeface="Fira Sans"/>
                <a:cs typeface="Fira Sans"/>
                <a:sym typeface="Fira Sans"/>
              </a:rPr>
              <a:t>01</a:t>
            </a:r>
            <a:endParaRPr b="1">
              <a:solidFill>
                <a:schemeClr val="dk1"/>
              </a:solidFill>
              <a:latin typeface="Fira Sans"/>
              <a:ea typeface="Fira Sans"/>
              <a:cs typeface="Fira Sans"/>
              <a:sym typeface="Fira Sans"/>
            </a:endParaRPr>
          </a:p>
        </p:txBody>
      </p:sp>
      <p:sp>
        <p:nvSpPr>
          <p:cNvPr id="2008" name="Google Shape;2008;p46"/>
          <p:cNvSpPr/>
          <p:nvPr/>
        </p:nvSpPr>
        <p:spPr>
          <a:xfrm>
            <a:off x="5659388" y="2545950"/>
            <a:ext cx="408300" cy="408300"/>
          </a:xfrm>
          <a:prstGeom prst="ellipse">
            <a:avLst/>
          </a:prstGeom>
          <a:solidFill>
            <a:schemeClr val="l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b="1">
                <a:solidFill>
                  <a:schemeClr val="dk1"/>
                </a:solidFill>
                <a:latin typeface="Fira Sans"/>
                <a:ea typeface="Fira Sans"/>
                <a:cs typeface="Fira Sans"/>
                <a:sym typeface="Fira Sans"/>
              </a:rPr>
              <a:t>02</a:t>
            </a:r>
            <a:endParaRPr b="1">
              <a:solidFill>
                <a:schemeClr val="dk1"/>
              </a:solidFill>
              <a:latin typeface="Fira Sans"/>
              <a:ea typeface="Fira Sans"/>
              <a:cs typeface="Fira Sans"/>
              <a:sym typeface="Fira Sans"/>
            </a:endParaRPr>
          </a:p>
        </p:txBody>
      </p:sp>
      <p:sp>
        <p:nvSpPr>
          <p:cNvPr id="2014" name="Google Shape;2014;p46"/>
          <p:cNvSpPr/>
          <p:nvPr/>
        </p:nvSpPr>
        <p:spPr>
          <a:xfrm>
            <a:off x="1416275" y="2292638"/>
            <a:ext cx="1009800" cy="1009800"/>
          </a:xfrm>
          <a:prstGeom prst="ellipse">
            <a:avLst/>
          </a:prstGeom>
          <a:solidFill>
            <a:schemeClr val="lt1"/>
          </a:solid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6"/>
          <p:cNvSpPr/>
          <p:nvPr/>
        </p:nvSpPr>
        <p:spPr>
          <a:xfrm>
            <a:off x="950100" y="1595150"/>
            <a:ext cx="2404800" cy="2404800"/>
          </a:xfrm>
          <a:prstGeom prst="arc">
            <a:avLst>
              <a:gd name="adj1" fmla="val 17851616"/>
              <a:gd name="adj2" fmla="val 3565902"/>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7" name="Google Shape;2017;p46"/>
          <p:cNvGrpSpPr/>
          <p:nvPr/>
        </p:nvGrpSpPr>
        <p:grpSpPr>
          <a:xfrm>
            <a:off x="3354900" y="1518944"/>
            <a:ext cx="2188789" cy="2557193"/>
            <a:chOff x="2864825" y="1518944"/>
            <a:chExt cx="2188789" cy="2557193"/>
          </a:xfrm>
        </p:grpSpPr>
        <p:sp>
          <p:nvSpPr>
            <p:cNvPr id="2018" name="Google Shape;2018;p46"/>
            <p:cNvSpPr/>
            <p:nvPr/>
          </p:nvSpPr>
          <p:spPr>
            <a:xfrm>
              <a:off x="4805188" y="1518944"/>
              <a:ext cx="248427" cy="2557193"/>
            </a:xfrm>
            <a:custGeom>
              <a:avLst/>
              <a:gdLst/>
              <a:ahLst/>
              <a:cxnLst/>
              <a:rect l="l" t="t" r="r" b="b"/>
              <a:pathLst>
                <a:path w="1646" h="9029" extrusionOk="0">
                  <a:moveTo>
                    <a:pt x="0" y="1"/>
                  </a:moveTo>
                  <a:lnTo>
                    <a:pt x="0" y="9028"/>
                  </a:lnTo>
                  <a:lnTo>
                    <a:pt x="1646" y="9028"/>
                  </a:lnTo>
                  <a:lnTo>
                    <a:pt x="1646" y="8966"/>
                  </a:lnTo>
                  <a:lnTo>
                    <a:pt x="56" y="8966"/>
                  </a:lnTo>
                  <a:lnTo>
                    <a:pt x="56" y="56"/>
                  </a:lnTo>
                  <a:lnTo>
                    <a:pt x="1646" y="56"/>
                  </a:lnTo>
                  <a:lnTo>
                    <a:pt x="1646" y="1"/>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6"/>
            <p:cNvSpPr/>
            <p:nvPr/>
          </p:nvSpPr>
          <p:spPr>
            <a:xfrm>
              <a:off x="2864825" y="2793250"/>
              <a:ext cx="2188761" cy="8600"/>
            </a:xfrm>
            <a:custGeom>
              <a:avLst/>
              <a:gdLst/>
              <a:ahLst/>
              <a:cxnLst/>
              <a:rect l="l" t="t" r="r" b="b"/>
              <a:pathLst>
                <a:path w="11576" h="57" extrusionOk="0">
                  <a:moveTo>
                    <a:pt x="0" y="1"/>
                  </a:moveTo>
                  <a:lnTo>
                    <a:pt x="0" y="56"/>
                  </a:lnTo>
                  <a:lnTo>
                    <a:pt x="11576" y="56"/>
                  </a:lnTo>
                  <a:lnTo>
                    <a:pt x="11576" y="1"/>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2" name="Picture 4">
            <a:extLst>
              <a:ext uri="{FF2B5EF4-FFF2-40B4-BE49-F238E27FC236}">
                <a16:creationId xmlns:a16="http://schemas.microsoft.com/office/drawing/2014/main" id="{78CBDCA4-C74D-5540-A86B-CB8DD757BE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6980" y="1345481"/>
            <a:ext cx="541444" cy="59326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0AE387C8-DFC7-D107-02CE-CB719A499D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362" y="2573492"/>
            <a:ext cx="652351" cy="462094"/>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Bluetooth PNG File - PNG All">
            <a:extLst>
              <a:ext uri="{FF2B5EF4-FFF2-40B4-BE49-F238E27FC236}">
                <a16:creationId xmlns:a16="http://schemas.microsoft.com/office/drawing/2014/main" id="{C09F8F4B-B15F-BA7A-9ED0-2330F8D368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53068" y="3572978"/>
            <a:ext cx="1000052" cy="74169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35"/>
          <p:cNvSpPr txBox="1">
            <a:spLocks noGrp="1"/>
          </p:cNvSpPr>
          <p:nvPr>
            <p:ph type="title"/>
          </p:nvPr>
        </p:nvSpPr>
        <p:spPr>
          <a:xfrm>
            <a:off x="5162060" y="1952196"/>
            <a:ext cx="2145300" cy="572700"/>
          </a:xfrm>
          <a:prstGeom prst="rect">
            <a:avLst/>
          </a:prstGeom>
          <a:solidFill>
            <a:schemeClr val="bg1"/>
          </a:solidFill>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accent6"/>
                </a:solidFill>
              </a:rPr>
              <a:t>SOLUTION</a:t>
            </a:r>
            <a:endParaRPr dirty="0">
              <a:solidFill>
                <a:schemeClr val="accent6"/>
              </a:solidFill>
            </a:endParaRPr>
          </a:p>
        </p:txBody>
      </p:sp>
      <p:sp>
        <p:nvSpPr>
          <p:cNvPr id="901" name="Google Shape;901;p35"/>
          <p:cNvSpPr txBox="1">
            <a:spLocks noGrp="1"/>
          </p:cNvSpPr>
          <p:nvPr>
            <p:ph type="body" idx="1"/>
          </p:nvPr>
        </p:nvSpPr>
        <p:spPr>
          <a:xfrm>
            <a:off x="5162065" y="2486796"/>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Using onboard Rasberry Pi</a:t>
            </a:r>
          </a:p>
          <a:p>
            <a:pPr marL="0" lvl="0" indent="0" algn="ctr" rtl="0">
              <a:spcBef>
                <a:spcPts val="0"/>
              </a:spcBef>
              <a:spcAft>
                <a:spcPts val="0"/>
              </a:spcAft>
              <a:buClr>
                <a:schemeClr val="dk1"/>
              </a:buClr>
              <a:buSzPts val="1100"/>
              <a:buFont typeface="Arial"/>
              <a:buNone/>
            </a:pPr>
            <a:r>
              <a:rPr lang="en" dirty="0"/>
              <a:t>Training model using deep learning</a:t>
            </a:r>
            <a:endParaRPr dirty="0"/>
          </a:p>
        </p:txBody>
      </p:sp>
      <p:sp>
        <p:nvSpPr>
          <p:cNvPr id="902" name="Google Shape;902;p35"/>
          <p:cNvSpPr txBox="1">
            <a:spLocks noGrp="1"/>
          </p:cNvSpPr>
          <p:nvPr>
            <p:ph type="body" idx="2"/>
          </p:nvPr>
        </p:nvSpPr>
        <p:spPr>
          <a:xfrm>
            <a:off x="1836640" y="2486796"/>
            <a:ext cx="2145300" cy="178216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Latecy Issues</a:t>
            </a:r>
          </a:p>
          <a:p>
            <a:pPr marL="0" lvl="0" indent="0" algn="ctr" rtl="0">
              <a:spcBef>
                <a:spcPts val="0"/>
              </a:spcBef>
              <a:spcAft>
                <a:spcPts val="0"/>
              </a:spcAft>
              <a:buClr>
                <a:schemeClr val="dk1"/>
              </a:buClr>
              <a:buSzPts val="1100"/>
              <a:buFont typeface="Arial"/>
              <a:buNone/>
            </a:pPr>
            <a:r>
              <a:rPr lang="en" dirty="0"/>
              <a:t>NN Module Bugging out</a:t>
            </a:r>
          </a:p>
          <a:p>
            <a:pPr marL="0" lvl="0" indent="0" algn="ctr" rtl="0">
              <a:spcBef>
                <a:spcPts val="0"/>
              </a:spcBef>
              <a:spcAft>
                <a:spcPts val="0"/>
              </a:spcAft>
              <a:buClr>
                <a:schemeClr val="dk1"/>
              </a:buClr>
              <a:buSzPts val="1100"/>
              <a:buFont typeface="Arial"/>
              <a:buNone/>
            </a:pPr>
            <a:endParaRPr dirty="0"/>
          </a:p>
        </p:txBody>
      </p:sp>
      <p:sp>
        <p:nvSpPr>
          <p:cNvPr id="903" name="Google Shape;903;p35"/>
          <p:cNvSpPr txBox="1">
            <a:spLocks noGrp="1"/>
          </p:cNvSpPr>
          <p:nvPr>
            <p:ph type="title" idx="3"/>
          </p:nvPr>
        </p:nvSpPr>
        <p:spPr>
          <a:xfrm>
            <a:off x="1836635" y="1952196"/>
            <a:ext cx="2145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solidFill>
                  <a:schemeClr val="accent4"/>
                </a:solidFill>
              </a:rPr>
              <a:t>PROBLEM</a:t>
            </a:r>
            <a:endParaRPr dirty="0">
              <a:solidFill>
                <a:schemeClr val="accent4"/>
              </a:solidFill>
            </a:endParaRPr>
          </a:p>
        </p:txBody>
      </p:sp>
      <p:sp>
        <p:nvSpPr>
          <p:cNvPr id="904" name="Google Shape;904;p3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VS SOLUTION</a:t>
            </a:r>
            <a:endParaRPr dirty="0"/>
          </a:p>
        </p:txBody>
      </p:sp>
      <p:grpSp>
        <p:nvGrpSpPr>
          <p:cNvPr id="905" name="Google Shape;905;p35"/>
          <p:cNvGrpSpPr/>
          <p:nvPr/>
        </p:nvGrpSpPr>
        <p:grpSpPr>
          <a:xfrm>
            <a:off x="5999604" y="1417028"/>
            <a:ext cx="469887" cy="469887"/>
            <a:chOff x="1487200" y="4993750"/>
            <a:chExt cx="483125" cy="483125"/>
          </a:xfrm>
          <a:solidFill>
            <a:schemeClr val="accent6"/>
          </a:solidFill>
        </p:grpSpPr>
        <p:sp>
          <p:nvSpPr>
            <p:cNvPr id="906" name="Google Shape;906;p3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907" name="Google Shape;907;p3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908" name="Google Shape;908;p35"/>
          <p:cNvGrpSpPr/>
          <p:nvPr/>
        </p:nvGrpSpPr>
        <p:grpSpPr>
          <a:xfrm>
            <a:off x="2674509" y="1417028"/>
            <a:ext cx="469887" cy="469887"/>
            <a:chOff x="2081650" y="4993750"/>
            <a:chExt cx="483125" cy="483125"/>
          </a:xfrm>
          <a:solidFill>
            <a:schemeClr val="accent4"/>
          </a:solidFill>
        </p:grpSpPr>
        <p:sp>
          <p:nvSpPr>
            <p:cNvPr id="909" name="Google Shape;909;p3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 name="Google Shape;910;p3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73682" y="2576559"/>
            <a:ext cx="4676700" cy="64746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Design </a:t>
            </a:r>
            <a:br>
              <a:rPr lang="en" dirty="0"/>
            </a:br>
            <a:r>
              <a:rPr lang="en" dirty="0"/>
              <a:t>Process</a:t>
            </a:r>
            <a:endParaRPr dirty="0"/>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chemeClr val="lt1"/>
                </a:solidFill>
                <a:latin typeface="Barlow"/>
                <a:ea typeface="Barlow"/>
                <a:cs typeface="Barlow"/>
                <a:sym typeface="Barlow"/>
              </a:rPr>
              <a:t>2</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9700994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8" name="Google Shape;598;p33"/>
          <p:cNvSpPr txBox="1"/>
          <p:nvPr/>
        </p:nvSpPr>
        <p:spPr>
          <a:xfrm>
            <a:off x="5619949" y="1183088"/>
            <a:ext cx="3066851" cy="28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3"/>
                </a:solidFill>
                <a:latin typeface="Fira Sans"/>
                <a:ea typeface="Fira Sans"/>
                <a:cs typeface="Fira Sans"/>
                <a:sym typeface="Fira Sans"/>
              </a:rPr>
              <a:t>The First Layer</a:t>
            </a:r>
            <a:endParaRPr b="1" dirty="0">
              <a:solidFill>
                <a:schemeClr val="accent3"/>
              </a:solidFill>
              <a:latin typeface="Fira Sans"/>
              <a:ea typeface="Fira Sans"/>
              <a:cs typeface="Fira Sans"/>
              <a:sym typeface="Fira Sans"/>
            </a:endParaRPr>
          </a:p>
        </p:txBody>
      </p:sp>
      <p:sp>
        <p:nvSpPr>
          <p:cNvPr id="599" name="Google Shape;599;p33"/>
          <p:cNvSpPr txBox="1"/>
          <p:nvPr/>
        </p:nvSpPr>
        <p:spPr>
          <a:xfrm>
            <a:off x="5902200" y="1645549"/>
            <a:ext cx="2784600" cy="517200"/>
          </a:xfrm>
          <a:prstGeom prst="rect">
            <a:avLst/>
          </a:prstGeom>
          <a:noFill/>
          <a:ln>
            <a:noFill/>
          </a:ln>
        </p:spPr>
        <p:txBody>
          <a:bodyPr spcFirstLastPara="1" wrap="square" lIns="91425" tIns="91425" rIns="91425" bIns="91425" anchor="ctr" anchorCtr="0">
            <a:noAutofit/>
          </a:bodyPr>
          <a:lstStyle/>
          <a:p>
            <a:pPr lvl="0" algn="r">
              <a:buClr>
                <a:schemeClr val="dk1"/>
              </a:buClr>
              <a:buSzPts val="1100"/>
            </a:pPr>
            <a:r>
              <a:rPr lang="en-GB" sz="1200" dirty="0">
                <a:latin typeface="Roboto"/>
                <a:ea typeface="Roboto"/>
                <a:cs typeface="Roboto"/>
                <a:sym typeface="Roboto"/>
              </a:rPr>
              <a:t>The base for the system and where everything rests on.</a:t>
            </a:r>
          </a:p>
          <a:p>
            <a:pPr lvl="0" algn="r">
              <a:buClr>
                <a:schemeClr val="dk1"/>
              </a:buClr>
              <a:buSzPts val="1100"/>
            </a:pPr>
            <a:r>
              <a:rPr lang="en-GB" sz="1200" dirty="0">
                <a:latin typeface="Roboto"/>
                <a:ea typeface="Roboto"/>
                <a:cs typeface="Roboto"/>
                <a:sym typeface="Roboto"/>
              </a:rPr>
              <a:t>Consists of the chassis, motors and wheels</a:t>
            </a:r>
          </a:p>
        </p:txBody>
      </p:sp>
      <p:sp>
        <p:nvSpPr>
          <p:cNvPr id="600" name="Google Shape;600;p33"/>
          <p:cNvSpPr txBox="1"/>
          <p:nvPr/>
        </p:nvSpPr>
        <p:spPr>
          <a:xfrm>
            <a:off x="4596150" y="1183094"/>
            <a:ext cx="7506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accent3"/>
                </a:solidFill>
                <a:latin typeface="Fira Sans"/>
                <a:ea typeface="Fira Sans"/>
                <a:cs typeface="Fira Sans"/>
                <a:sym typeface="Fira Sans"/>
              </a:rPr>
              <a:t>01</a:t>
            </a:r>
            <a:endParaRPr b="1">
              <a:solidFill>
                <a:schemeClr val="accent3"/>
              </a:solidFill>
              <a:latin typeface="Fira Sans"/>
              <a:ea typeface="Fira Sans"/>
              <a:cs typeface="Fira Sans"/>
              <a:sym typeface="Fira Sans"/>
            </a:endParaRPr>
          </a:p>
        </p:txBody>
      </p:sp>
      <p:sp>
        <p:nvSpPr>
          <p:cNvPr id="601" name="Google Shape;601;p33"/>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Layered Architecture of Hardware</a:t>
            </a:r>
            <a:endParaRPr dirty="0"/>
          </a:p>
        </p:txBody>
      </p:sp>
      <p:cxnSp>
        <p:nvCxnSpPr>
          <p:cNvPr id="682" name="Google Shape;682;p33"/>
          <p:cNvCxnSpPr/>
          <p:nvPr/>
        </p:nvCxnSpPr>
        <p:spPr>
          <a:xfrm rot="10800000">
            <a:off x="4604200" y="1459700"/>
            <a:ext cx="4101300" cy="0"/>
          </a:xfrm>
          <a:prstGeom prst="straightConnector1">
            <a:avLst/>
          </a:prstGeom>
          <a:noFill/>
          <a:ln w="9525" cap="flat" cmpd="sng">
            <a:solidFill>
              <a:schemeClr val="accent3"/>
            </a:solidFill>
            <a:prstDash val="solid"/>
            <a:round/>
            <a:headEnd type="none" w="med" len="med"/>
            <a:tailEnd type="none" w="med" len="med"/>
          </a:ln>
        </p:spPr>
      </p:cxnSp>
      <p:grpSp>
        <p:nvGrpSpPr>
          <p:cNvPr id="685" name="Google Shape;685;p33"/>
          <p:cNvGrpSpPr/>
          <p:nvPr/>
        </p:nvGrpSpPr>
        <p:grpSpPr>
          <a:xfrm>
            <a:off x="5024749" y="1645549"/>
            <a:ext cx="595200" cy="595200"/>
            <a:chOff x="5024749" y="1645549"/>
            <a:chExt cx="595200" cy="595200"/>
          </a:xfrm>
        </p:grpSpPr>
        <p:sp>
          <p:nvSpPr>
            <p:cNvPr id="686" name="Google Shape;686;p33"/>
            <p:cNvSpPr/>
            <p:nvPr/>
          </p:nvSpPr>
          <p:spPr>
            <a:xfrm>
              <a:off x="5206028" y="1780364"/>
              <a:ext cx="232540" cy="318326"/>
            </a:xfrm>
            <a:custGeom>
              <a:avLst/>
              <a:gdLst/>
              <a:ahLst/>
              <a:cxnLst/>
              <a:rect l="l" t="t" r="r" b="b"/>
              <a:pathLst>
                <a:path w="2033" h="2783" extrusionOk="0">
                  <a:moveTo>
                    <a:pt x="501" y="0"/>
                  </a:moveTo>
                  <a:lnTo>
                    <a:pt x="438" y="63"/>
                  </a:lnTo>
                  <a:lnTo>
                    <a:pt x="407" y="126"/>
                  </a:lnTo>
                  <a:lnTo>
                    <a:pt x="376" y="188"/>
                  </a:lnTo>
                  <a:lnTo>
                    <a:pt x="376" y="1157"/>
                  </a:lnTo>
                  <a:lnTo>
                    <a:pt x="0" y="1157"/>
                  </a:lnTo>
                  <a:lnTo>
                    <a:pt x="0" y="1313"/>
                  </a:lnTo>
                  <a:lnTo>
                    <a:pt x="0" y="1782"/>
                  </a:lnTo>
                  <a:lnTo>
                    <a:pt x="0" y="1970"/>
                  </a:lnTo>
                  <a:lnTo>
                    <a:pt x="63" y="2157"/>
                  </a:lnTo>
                  <a:lnTo>
                    <a:pt x="157" y="2345"/>
                  </a:lnTo>
                  <a:lnTo>
                    <a:pt x="282" y="2501"/>
                  </a:lnTo>
                  <a:lnTo>
                    <a:pt x="438" y="2626"/>
                  </a:lnTo>
                  <a:lnTo>
                    <a:pt x="626" y="2720"/>
                  </a:lnTo>
                  <a:lnTo>
                    <a:pt x="813" y="2782"/>
                  </a:lnTo>
                  <a:lnTo>
                    <a:pt x="1219" y="2782"/>
                  </a:lnTo>
                  <a:lnTo>
                    <a:pt x="1407" y="2720"/>
                  </a:lnTo>
                  <a:lnTo>
                    <a:pt x="1595" y="2626"/>
                  </a:lnTo>
                  <a:lnTo>
                    <a:pt x="1751" y="2501"/>
                  </a:lnTo>
                  <a:lnTo>
                    <a:pt x="1876" y="2345"/>
                  </a:lnTo>
                  <a:lnTo>
                    <a:pt x="1970" y="2157"/>
                  </a:lnTo>
                  <a:lnTo>
                    <a:pt x="2001" y="1970"/>
                  </a:lnTo>
                  <a:lnTo>
                    <a:pt x="2032" y="1782"/>
                  </a:lnTo>
                  <a:lnTo>
                    <a:pt x="2032" y="1313"/>
                  </a:lnTo>
                  <a:lnTo>
                    <a:pt x="2032" y="1157"/>
                  </a:lnTo>
                  <a:lnTo>
                    <a:pt x="1563" y="1157"/>
                  </a:lnTo>
                  <a:lnTo>
                    <a:pt x="1563" y="188"/>
                  </a:lnTo>
                  <a:lnTo>
                    <a:pt x="1563" y="126"/>
                  </a:lnTo>
                  <a:lnTo>
                    <a:pt x="1532" y="63"/>
                  </a:lnTo>
                  <a:lnTo>
                    <a:pt x="1470" y="0"/>
                  </a:lnTo>
                  <a:lnTo>
                    <a:pt x="1313" y="0"/>
                  </a:lnTo>
                  <a:lnTo>
                    <a:pt x="1251" y="63"/>
                  </a:lnTo>
                  <a:lnTo>
                    <a:pt x="1219" y="126"/>
                  </a:lnTo>
                  <a:lnTo>
                    <a:pt x="1188" y="188"/>
                  </a:lnTo>
                  <a:lnTo>
                    <a:pt x="1188" y="1157"/>
                  </a:lnTo>
                  <a:lnTo>
                    <a:pt x="782" y="1157"/>
                  </a:lnTo>
                  <a:lnTo>
                    <a:pt x="782" y="188"/>
                  </a:lnTo>
                  <a:lnTo>
                    <a:pt x="751" y="126"/>
                  </a:lnTo>
                  <a:lnTo>
                    <a:pt x="719" y="63"/>
                  </a:lnTo>
                  <a:lnTo>
                    <a:pt x="6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5024749" y="1645549"/>
              <a:ext cx="595200" cy="595200"/>
            </a:xfrm>
            <a:prstGeom prst="ellipse">
              <a:avLst/>
            </a:prstGeom>
            <a:no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mc:Choice xmlns:am3d="http://schemas.microsoft.com/office/drawing/2017/model3d" Requires="am3d">
          <p:graphicFrame>
            <p:nvGraphicFramePr>
              <p:cNvPr id="3" name="!!3D">
                <a:extLst>
                  <a:ext uri="{FF2B5EF4-FFF2-40B4-BE49-F238E27FC236}">
                    <a16:creationId xmlns:a16="http://schemas.microsoft.com/office/drawing/2014/main" id="{9B19505C-D728-A0E7-CBCF-FCCE69458C45}"/>
                  </a:ext>
                </a:extLst>
              </p:cNvPr>
              <p:cNvGraphicFramePr>
                <a:graphicFrameLocks noChangeAspect="1"/>
              </p:cNvGraphicFramePr>
              <p:nvPr>
                <p:extLst>
                  <p:ext uri="{D42A27DB-BD31-4B8C-83A1-F6EECF244321}">
                    <p14:modId xmlns:p14="http://schemas.microsoft.com/office/powerpoint/2010/main" val="681793192"/>
                  </p:ext>
                </p:extLst>
              </p:nvPr>
            </p:nvGraphicFramePr>
            <p:xfrm>
              <a:off x="562432" y="1812416"/>
              <a:ext cx="3225368" cy="1963130"/>
            </p:xfrm>
            <a:graphic>
              <a:graphicData uri="http://schemas.microsoft.com/office/drawing/2017/model3d">
                <am3d:model3d r:embed="rId3">
                  <am3d:spPr>
                    <a:xfrm>
                      <a:off x="0" y="0"/>
                      <a:ext cx="3225368" cy="1963130"/>
                    </a:xfrm>
                    <a:prstGeom prst="rect">
                      <a:avLst/>
                    </a:prstGeom>
                  </am3d:spPr>
                  <am3d:camera>
                    <am3d:pos x="0" y="0" z="55241399"/>
                    <am3d:up dx="0" dy="36000000" dz="0"/>
                    <am3d:lookAt x="0" y="0" z="0"/>
                    <am3d:perspective fov="2700000"/>
                  </am3d:camera>
                  <am3d:trans>
                    <am3d:meterPerModelUnit n="5728" d="1000000"/>
                    <am3d:preTrans dx="1914301" dy="-3027101" dz="-12451980"/>
                    <am3d:scale>
                      <am3d:sx n="1000000" d="1000000"/>
                      <am3d:sy n="1000000" d="1000000"/>
                      <am3d:sz n="1000000" d="1000000"/>
                    </am3d:scale>
                    <am3d:rot ay="10800000"/>
                    <am3d:postTrans dx="0" dy="0" dz="0"/>
                  </am3d:trans>
                  <am3d:raster rName="Office3DRenderer" rVer="16.0.8326">
                    <am3d:blip r:embed="rId4"/>
                  </am3d:raster>
                  <am3d:objViewport viewportSz="406399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a:extLst>
                  <a:ext uri="{FF2B5EF4-FFF2-40B4-BE49-F238E27FC236}">
                    <a16:creationId xmlns:a16="http://schemas.microsoft.com/office/drawing/2014/main" id="{9B19505C-D728-A0E7-CBCF-FCCE69458C45}"/>
                  </a:ext>
                </a:extLst>
              </p:cNvPr>
              <p:cNvPicPr>
                <a:picLocks noGrp="1" noRot="1" noChangeAspect="1" noMove="1" noResize="1" noEditPoints="1" noAdjustHandles="1" noChangeArrowheads="1" noChangeShapeType="1" noCrop="1"/>
              </p:cNvPicPr>
              <p:nvPr/>
            </p:nvPicPr>
            <p:blipFill>
              <a:blip r:embed="rId4"/>
              <a:stretch>
                <a:fillRect/>
              </a:stretch>
            </p:blipFill>
            <p:spPr>
              <a:xfrm>
                <a:off x="562432" y="1812416"/>
                <a:ext cx="3225368" cy="1963130"/>
              </a:xfrm>
              <a:prstGeom prst="rect">
                <a:avLst/>
              </a:prstGeom>
            </p:spPr>
          </p:pic>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Electric Car Infographics by Slidesgo">
  <a:themeElements>
    <a:clrScheme name="Simple Light">
      <a:dk1>
        <a:srgbClr val="000000"/>
      </a:dk1>
      <a:lt1>
        <a:srgbClr val="FFFFFF"/>
      </a:lt1>
      <a:dk2>
        <a:srgbClr val="595959"/>
      </a:dk2>
      <a:lt2>
        <a:srgbClr val="EEEEEE"/>
      </a:lt2>
      <a:accent1>
        <a:srgbClr val="81E552"/>
      </a:accent1>
      <a:accent2>
        <a:srgbClr val="59BD2F"/>
      </a:accent2>
      <a:accent3>
        <a:srgbClr val="03C8DF"/>
      </a:accent3>
      <a:accent4>
        <a:srgbClr val="029BD8"/>
      </a:accent4>
      <a:accent5>
        <a:srgbClr val="FFDA00"/>
      </a:accent5>
      <a:accent6>
        <a:srgbClr val="FD8714"/>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181</TotalTime>
  <Words>614</Words>
  <Application>Microsoft Office PowerPoint</Application>
  <PresentationFormat>On-screen Show (16:9)</PresentationFormat>
  <Paragraphs>156</Paragraphs>
  <Slides>27</Slides>
  <Notes>27</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27</vt:i4>
      </vt:variant>
    </vt:vector>
  </HeadingPairs>
  <TitlesOfParts>
    <vt:vector size="37" baseType="lpstr">
      <vt:lpstr>Fira Sans Medium</vt:lpstr>
      <vt:lpstr>Barlow</vt:lpstr>
      <vt:lpstr>Roboto</vt:lpstr>
      <vt:lpstr>Fira Sans</vt:lpstr>
      <vt:lpstr>Calibri</vt:lpstr>
      <vt:lpstr>Raleway</vt:lpstr>
      <vt:lpstr>Arial</vt:lpstr>
      <vt:lpstr>Barlow Light</vt:lpstr>
      <vt:lpstr>Simple Light</vt:lpstr>
      <vt:lpstr>Electric Car Infographics by Slidesgo</vt:lpstr>
      <vt:lpstr>PowerPoint Presentation</vt:lpstr>
      <vt:lpstr>PowerPoint Presentation</vt:lpstr>
      <vt:lpstr>Table of contents</vt:lpstr>
      <vt:lpstr>Introduction</vt:lpstr>
      <vt:lpstr>Introduction</vt:lpstr>
      <vt:lpstr>Technology we’ll be using</vt:lpstr>
      <vt:lpstr>SOLUTION</vt:lpstr>
      <vt:lpstr>Design  Process</vt:lpstr>
      <vt:lpstr>Layered Architecture of Hardware</vt:lpstr>
      <vt:lpstr>Layered Architecture of Hardware</vt:lpstr>
      <vt:lpstr>Layered Architecture of Hardware</vt:lpstr>
      <vt:lpstr>The Final System</vt:lpstr>
      <vt:lpstr>The Final System</vt:lpstr>
      <vt:lpstr>Software Architecture</vt:lpstr>
      <vt:lpstr>System Work Flow</vt:lpstr>
      <vt:lpstr>System Work Flow</vt:lpstr>
      <vt:lpstr>Methodologies</vt:lpstr>
      <vt:lpstr>Why prototype model?</vt:lpstr>
      <vt:lpstr>PowerPoint Presentation</vt:lpstr>
      <vt:lpstr>Research &amp; Analysis</vt:lpstr>
      <vt:lpstr>Feasibility Study</vt:lpstr>
      <vt:lpstr>SWOT Analysis </vt:lpstr>
      <vt:lpstr>What next?</vt:lpstr>
      <vt:lpstr>Future Plans and Scope</vt:lpstr>
      <vt:lpstr>Conslusion!</vt:lpstr>
      <vt:lpstr>Expected Outcomes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Maneesh Pandey</cp:lastModifiedBy>
  <cp:revision>71</cp:revision>
  <dcterms:modified xsi:type="dcterms:W3CDTF">2023-04-23T02:27:45Z</dcterms:modified>
</cp:coreProperties>
</file>